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50" r:id="rId9"/>
    <p:sldId id="327" r:id="rId10"/>
    <p:sldId id="329" r:id="rId11"/>
    <p:sldId id="326" r:id="rId12"/>
    <p:sldId id="330" r:id="rId13"/>
    <p:sldId id="331" r:id="rId14"/>
    <p:sldId id="332" r:id="rId15"/>
    <p:sldId id="333" r:id="rId16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32" y="96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cxnSp>
        <p:nvCxnSpPr>
          <p:cNvPr id="8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>
            <a:off x="471575" y="4060074"/>
            <a:ext cx="814300" cy="900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１０</a:t>
            </a:r>
            <a:endParaRPr lang="ja-JP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02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１１</a:t>
            </a:r>
            <a:endParaRPr lang="ja-JP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6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409700" y="3897630"/>
            <a:ext cx="9094470" cy="9258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16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１２</a:t>
            </a:r>
            <a:endParaRPr lang="ja-JP" altLang="en-US" dirty="0"/>
          </a:p>
        </p:txBody>
      </p:sp>
      <p:sp>
        <p:nvSpPr>
          <p:cNvPr id="8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548765" y="7372350"/>
            <a:ext cx="4547235" cy="48006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8709660" y="6938009"/>
            <a:ext cx="1694083" cy="51911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 flipH="1">
            <a:off x="6096000" y="7508557"/>
            <a:ext cx="64008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71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１３</a:t>
            </a:r>
            <a:endParaRPr lang="ja-JP" altLang="en-US" dirty="0"/>
          </a:p>
        </p:txBody>
      </p:sp>
      <p:cxnSp>
        <p:nvCxnSpPr>
          <p:cNvPr id="5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 flipH="1">
            <a:off x="3398520" y="2765107"/>
            <a:ext cx="64008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548765" y="7372350"/>
            <a:ext cx="4909185" cy="48006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781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１４</a:t>
            </a:r>
            <a:endParaRPr lang="ja-JP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99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ja-JP" altLang="en-US" dirty="0" smtClean="0"/>
              <a:t>１５</a:t>
            </a:r>
            <a:endParaRPr lang="ja-JP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33" y="937260"/>
            <a:ext cx="11829739" cy="740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5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cxnSp>
        <p:nvCxnSpPr>
          <p:cNvPr id="8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>
            <a:off x="471575" y="4060074"/>
            <a:ext cx="814300" cy="900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スライド３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12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7280910" y="6972300"/>
            <a:ext cx="3280410" cy="4229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8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スライド４</a:t>
            </a:r>
          </a:p>
        </p:txBody>
      </p:sp>
      <p:sp>
        <p:nvSpPr>
          <p:cNvPr id="8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822171" y="3188970"/>
            <a:ext cx="1201189" cy="36576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>
            <a:off x="745895" y="4117224"/>
            <a:ext cx="814300" cy="900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72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スライド５</a:t>
            </a:r>
          </a:p>
        </p:txBody>
      </p:sp>
      <p:sp>
        <p:nvSpPr>
          <p:cNvPr id="7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440180" y="2994660"/>
            <a:ext cx="9189720" cy="178308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01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スライド６</a:t>
            </a:r>
          </a:p>
        </p:txBody>
      </p:sp>
      <p:sp>
        <p:nvSpPr>
          <p:cNvPr id="9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501140" y="7360920"/>
            <a:ext cx="9189720" cy="4686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2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スライド７</a:t>
            </a:r>
          </a:p>
        </p:txBody>
      </p:sp>
      <p:sp>
        <p:nvSpPr>
          <p:cNvPr id="8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1409700" y="3897630"/>
            <a:ext cx="9094470" cy="67437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98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スライド８</a:t>
            </a:r>
          </a:p>
        </p:txBody>
      </p:sp>
      <p:sp>
        <p:nvSpPr>
          <p:cNvPr id="8" name="正方形/長方形 2">
            <a:extLst>
              <a:ext uri="{FF2B5EF4-FFF2-40B4-BE49-F238E27FC236}">
                <a16:creationId xmlns:a16="http://schemas.microsoft.com/office/drawing/2014/main" id="{FE78A28C-4C0B-4C5D-0B4B-26339ECE233E}"/>
              </a:ext>
            </a:extLst>
          </p:cNvPr>
          <p:cNvSpPr/>
          <p:nvPr/>
        </p:nvSpPr>
        <p:spPr>
          <a:xfrm>
            <a:off x="8916697" y="6880860"/>
            <a:ext cx="1587473" cy="5715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3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スライド９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cxnSp>
        <p:nvCxnSpPr>
          <p:cNvPr id="8" name="직선 화살표 연결선 7"/>
          <p:cNvCxnSpPr/>
          <p:nvPr/>
        </p:nvCxnSpPr>
        <p:spPr>
          <a:xfrm flipH="1" flipV="1">
            <a:off x="7326631" y="5840731"/>
            <a:ext cx="2297429" cy="12001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5899</TotalTime>
  <Words>81</Words>
  <Application>Microsoft Office PowerPoint</Application>
  <PresentationFormat>사용자 지정</PresentationFormat>
  <Paragraphs>15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배 상원</cp:lastModifiedBy>
  <cp:revision>220</cp:revision>
  <cp:lastPrinted>2019-07-14T09:44:50Z</cp:lastPrinted>
  <dcterms:created xsi:type="dcterms:W3CDTF">2019-02-22T14:43:31Z</dcterms:created>
  <dcterms:modified xsi:type="dcterms:W3CDTF">2023-08-23T08:22:55Z</dcterms:modified>
</cp:coreProperties>
</file>