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20104100" cy="14217650"/>
  <p:notesSz cx="20104100" cy="142176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63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407471"/>
            <a:ext cx="17088486" cy="2985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961884"/>
            <a:ext cx="14072870" cy="3554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1530" y="933930"/>
            <a:ext cx="234315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spc="-50" dirty="0">
                <a:solidFill>
                  <a:srgbClr val="FF0000"/>
                </a:solidFill>
                <a:latin typeface="Yu Gothic"/>
                <a:cs typeface="Yu Gothic"/>
              </a:rPr>
              <a:t>⑰</a:t>
            </a:r>
            <a:endParaRPr sz="1650">
              <a:latin typeface="Yu Gothic"/>
              <a:cs typeface="Yu Gothic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83552" y="1288523"/>
            <a:ext cx="8042275" cy="6214110"/>
            <a:chOff x="383552" y="1288523"/>
            <a:chExt cx="8042275" cy="621411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3552" y="1288523"/>
              <a:ext cx="8042100" cy="621385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933879" y="3994979"/>
              <a:ext cx="6258560" cy="2480310"/>
            </a:xfrm>
            <a:custGeom>
              <a:avLst/>
              <a:gdLst/>
              <a:ahLst/>
              <a:cxnLst/>
              <a:rect l="l" t="t" r="r" b="b"/>
              <a:pathLst>
                <a:path w="6258559" h="2480310">
                  <a:moveTo>
                    <a:pt x="2906985" y="81664"/>
                  </a:moveTo>
                  <a:lnTo>
                    <a:pt x="2913415" y="49867"/>
                  </a:lnTo>
                  <a:lnTo>
                    <a:pt x="2930948" y="23910"/>
                  </a:lnTo>
                  <a:lnTo>
                    <a:pt x="2956941" y="6414"/>
                  </a:lnTo>
                  <a:lnTo>
                    <a:pt x="2988754" y="0"/>
                  </a:lnTo>
                  <a:lnTo>
                    <a:pt x="6176300" y="0"/>
                  </a:lnTo>
                  <a:lnTo>
                    <a:pt x="6208114" y="6414"/>
                  </a:lnTo>
                  <a:lnTo>
                    <a:pt x="6234107" y="23910"/>
                  </a:lnTo>
                  <a:lnTo>
                    <a:pt x="6251639" y="49867"/>
                  </a:lnTo>
                  <a:lnTo>
                    <a:pt x="6258070" y="81664"/>
                  </a:lnTo>
                  <a:lnTo>
                    <a:pt x="6258070" y="408324"/>
                  </a:lnTo>
                  <a:lnTo>
                    <a:pt x="6251639" y="440137"/>
                  </a:lnTo>
                  <a:lnTo>
                    <a:pt x="6234107" y="466130"/>
                  </a:lnTo>
                  <a:lnTo>
                    <a:pt x="6208114" y="483662"/>
                  </a:lnTo>
                  <a:lnTo>
                    <a:pt x="6176300" y="490093"/>
                  </a:lnTo>
                  <a:lnTo>
                    <a:pt x="2988754" y="490093"/>
                  </a:lnTo>
                  <a:lnTo>
                    <a:pt x="2956941" y="483662"/>
                  </a:lnTo>
                  <a:lnTo>
                    <a:pt x="2930948" y="466130"/>
                  </a:lnTo>
                  <a:lnTo>
                    <a:pt x="2913415" y="440137"/>
                  </a:lnTo>
                  <a:lnTo>
                    <a:pt x="2906985" y="408324"/>
                  </a:lnTo>
                  <a:lnTo>
                    <a:pt x="2906985" y="81664"/>
                  </a:lnTo>
                  <a:close/>
                </a:path>
                <a:path w="6258559" h="2480310">
                  <a:moveTo>
                    <a:pt x="0" y="2142654"/>
                  </a:moveTo>
                  <a:lnTo>
                    <a:pt x="5307" y="2116334"/>
                  </a:lnTo>
                  <a:lnTo>
                    <a:pt x="19781" y="2094872"/>
                  </a:lnTo>
                  <a:lnTo>
                    <a:pt x="41250" y="2080419"/>
                  </a:lnTo>
                  <a:lnTo>
                    <a:pt x="67541" y="2075124"/>
                  </a:lnTo>
                  <a:lnTo>
                    <a:pt x="4073221" y="2075124"/>
                  </a:lnTo>
                  <a:lnTo>
                    <a:pt x="4099558" y="2080419"/>
                  </a:lnTo>
                  <a:lnTo>
                    <a:pt x="4121055" y="2094872"/>
                  </a:lnTo>
                  <a:lnTo>
                    <a:pt x="4135545" y="2116334"/>
                  </a:lnTo>
                  <a:lnTo>
                    <a:pt x="4140857" y="2142654"/>
                  </a:lnTo>
                  <a:lnTo>
                    <a:pt x="4140857" y="2412776"/>
                  </a:lnTo>
                  <a:lnTo>
                    <a:pt x="4135545" y="2439097"/>
                  </a:lnTo>
                  <a:lnTo>
                    <a:pt x="4121055" y="2460558"/>
                  </a:lnTo>
                  <a:lnTo>
                    <a:pt x="4099558" y="2475011"/>
                  </a:lnTo>
                  <a:lnTo>
                    <a:pt x="4073221" y="2480307"/>
                  </a:lnTo>
                  <a:lnTo>
                    <a:pt x="67541" y="2480307"/>
                  </a:lnTo>
                  <a:lnTo>
                    <a:pt x="41250" y="2475011"/>
                  </a:lnTo>
                  <a:lnTo>
                    <a:pt x="19781" y="2460558"/>
                  </a:lnTo>
                  <a:lnTo>
                    <a:pt x="5307" y="2439097"/>
                  </a:lnTo>
                  <a:lnTo>
                    <a:pt x="0" y="2412776"/>
                  </a:lnTo>
                  <a:lnTo>
                    <a:pt x="0" y="2142654"/>
                  </a:lnTo>
                  <a:close/>
                </a:path>
              </a:pathLst>
            </a:custGeom>
            <a:ln w="1046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723497" y="4731743"/>
              <a:ext cx="3563620" cy="543560"/>
            </a:xfrm>
            <a:custGeom>
              <a:avLst/>
              <a:gdLst/>
              <a:ahLst/>
              <a:cxnLst/>
              <a:rect l="l" t="t" r="r" b="b"/>
              <a:pathLst>
                <a:path w="3563620" h="543560">
                  <a:moveTo>
                    <a:pt x="0" y="90564"/>
                  </a:moveTo>
                  <a:lnTo>
                    <a:pt x="7112" y="55300"/>
                  </a:lnTo>
                  <a:lnTo>
                    <a:pt x="26514" y="26514"/>
                  </a:lnTo>
                  <a:lnTo>
                    <a:pt x="55300" y="7112"/>
                  </a:lnTo>
                  <a:lnTo>
                    <a:pt x="90564" y="0"/>
                  </a:lnTo>
                  <a:lnTo>
                    <a:pt x="3472953" y="0"/>
                  </a:lnTo>
                  <a:lnTo>
                    <a:pt x="3508217" y="7112"/>
                  </a:lnTo>
                  <a:lnTo>
                    <a:pt x="3537003" y="26514"/>
                  </a:lnTo>
                  <a:lnTo>
                    <a:pt x="3556405" y="55300"/>
                  </a:lnTo>
                  <a:lnTo>
                    <a:pt x="3563518" y="90564"/>
                  </a:lnTo>
                  <a:lnTo>
                    <a:pt x="3563518" y="452716"/>
                  </a:lnTo>
                  <a:lnTo>
                    <a:pt x="3556405" y="487980"/>
                  </a:lnTo>
                  <a:lnTo>
                    <a:pt x="3537003" y="516765"/>
                  </a:lnTo>
                  <a:lnTo>
                    <a:pt x="3508217" y="536167"/>
                  </a:lnTo>
                  <a:lnTo>
                    <a:pt x="3472953" y="543280"/>
                  </a:lnTo>
                  <a:lnTo>
                    <a:pt x="90564" y="543280"/>
                  </a:lnTo>
                  <a:lnTo>
                    <a:pt x="55300" y="536167"/>
                  </a:lnTo>
                  <a:lnTo>
                    <a:pt x="26514" y="516765"/>
                  </a:lnTo>
                  <a:lnTo>
                    <a:pt x="7112" y="487980"/>
                  </a:lnTo>
                  <a:lnTo>
                    <a:pt x="0" y="452716"/>
                  </a:lnTo>
                  <a:lnTo>
                    <a:pt x="0" y="90564"/>
                  </a:lnTo>
                  <a:close/>
                </a:path>
              </a:pathLst>
            </a:custGeom>
            <a:ln w="10469">
              <a:solidFill>
                <a:srgbClr val="2E54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709763" y="1331031"/>
            <a:ext cx="5201013" cy="421296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716640" y="3780138"/>
            <a:ext cx="2818765" cy="931544"/>
          </a:xfrm>
          <a:prstGeom prst="rect">
            <a:avLst/>
          </a:prstGeom>
          <a:solidFill>
            <a:srgbClr val="A9D18E"/>
          </a:solidFill>
          <a:ln w="7852">
            <a:solidFill>
              <a:srgbClr val="BBBBBB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 marL="74930" marR="78105" algn="just">
              <a:lnSpc>
                <a:spcPct val="140400"/>
              </a:lnSpc>
              <a:spcBef>
                <a:spcPts val="35"/>
              </a:spcBef>
            </a:pPr>
            <a:r>
              <a:rPr sz="900" b="1" spc="-10" dirty="0">
                <a:latin typeface="Yu Gothic"/>
                <a:cs typeface="Yu Gothic"/>
              </a:rPr>
              <a:t>エラーメッセージが、アンプロキソール塩酸塩に対してのみで、外用薬に対してのエラーメッセージは</a:t>
            </a:r>
            <a:r>
              <a:rPr sz="900" b="1" dirty="0">
                <a:latin typeface="Yu Gothic"/>
                <a:cs typeface="Yu Gothic"/>
              </a:rPr>
              <a:t>なし。この場合、</a:t>
            </a:r>
            <a:r>
              <a:rPr sz="900" b="1" dirty="0">
                <a:latin typeface="Calibri"/>
                <a:cs typeface="Calibri"/>
              </a:rPr>
              <a:t>21</a:t>
            </a:r>
            <a:r>
              <a:rPr sz="900" b="1" spc="-10" dirty="0">
                <a:latin typeface="Yu Gothic"/>
                <a:cs typeface="Yu Gothic"/>
              </a:rPr>
              <a:t>コードの投薬が優先されるのでしょうか。</a:t>
            </a:r>
            <a:endParaRPr sz="900">
              <a:latin typeface="Yu Gothic"/>
              <a:cs typeface="Yu Gothic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61225" y="1877348"/>
            <a:ext cx="6036310" cy="5433060"/>
            <a:chOff x="561225" y="1877348"/>
            <a:chExt cx="6036310" cy="5433060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72729" y="6591408"/>
              <a:ext cx="4624532" cy="718535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662482" y="6987681"/>
              <a:ext cx="3813175" cy="139065"/>
            </a:xfrm>
            <a:custGeom>
              <a:avLst/>
              <a:gdLst/>
              <a:ahLst/>
              <a:cxnLst/>
              <a:rect l="l" t="t" r="r" b="b"/>
              <a:pathLst>
                <a:path w="3813175" h="139065">
                  <a:moveTo>
                    <a:pt x="2578933" y="0"/>
                  </a:moveTo>
                  <a:lnTo>
                    <a:pt x="3812700" y="0"/>
                  </a:lnTo>
                </a:path>
                <a:path w="3813175" h="139065">
                  <a:moveTo>
                    <a:pt x="0" y="138934"/>
                  </a:moveTo>
                  <a:lnTo>
                    <a:pt x="1189479" y="138934"/>
                  </a:lnTo>
                </a:path>
              </a:pathLst>
            </a:custGeom>
            <a:ln w="523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61225" y="1877348"/>
              <a:ext cx="2235200" cy="139065"/>
            </a:xfrm>
            <a:custGeom>
              <a:avLst/>
              <a:gdLst/>
              <a:ahLst/>
              <a:cxnLst/>
              <a:rect l="l" t="t" r="r" b="b"/>
              <a:pathLst>
                <a:path w="2235200" h="139064">
                  <a:moveTo>
                    <a:pt x="2211399" y="0"/>
                  </a:moveTo>
                  <a:lnTo>
                    <a:pt x="23169" y="0"/>
                  </a:lnTo>
                  <a:lnTo>
                    <a:pt x="14151" y="1819"/>
                  </a:lnTo>
                  <a:lnTo>
                    <a:pt x="6787" y="6779"/>
                  </a:lnTo>
                  <a:lnTo>
                    <a:pt x="1821" y="14134"/>
                  </a:lnTo>
                  <a:lnTo>
                    <a:pt x="0" y="23138"/>
                  </a:lnTo>
                  <a:lnTo>
                    <a:pt x="0" y="115796"/>
                  </a:lnTo>
                  <a:lnTo>
                    <a:pt x="1821" y="124816"/>
                  </a:lnTo>
                  <a:lnTo>
                    <a:pt x="6787" y="132208"/>
                  </a:lnTo>
                  <a:lnTo>
                    <a:pt x="14151" y="137204"/>
                  </a:lnTo>
                  <a:lnTo>
                    <a:pt x="23169" y="139039"/>
                  </a:lnTo>
                  <a:lnTo>
                    <a:pt x="2211399" y="139039"/>
                  </a:lnTo>
                  <a:lnTo>
                    <a:pt x="2220420" y="137204"/>
                  </a:lnTo>
                  <a:lnTo>
                    <a:pt x="2227811" y="132208"/>
                  </a:lnTo>
                  <a:lnTo>
                    <a:pt x="2232807" y="124816"/>
                  </a:lnTo>
                  <a:lnTo>
                    <a:pt x="2234642" y="115796"/>
                  </a:lnTo>
                  <a:lnTo>
                    <a:pt x="2234642" y="23138"/>
                  </a:lnTo>
                  <a:lnTo>
                    <a:pt x="2232807" y="14134"/>
                  </a:lnTo>
                  <a:lnTo>
                    <a:pt x="2227811" y="6779"/>
                  </a:lnTo>
                  <a:lnTo>
                    <a:pt x="2220420" y="1819"/>
                  </a:lnTo>
                  <a:lnTo>
                    <a:pt x="22113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61225" y="7804498"/>
            <a:ext cx="5241520" cy="42646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1530" y="7384011"/>
            <a:ext cx="234315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spc="-50" dirty="0">
                <a:solidFill>
                  <a:srgbClr val="FF0000"/>
                </a:solidFill>
                <a:latin typeface="Yu Gothic"/>
                <a:cs typeface="Yu Gothic"/>
              </a:rPr>
              <a:t>⑳</a:t>
            </a:r>
            <a:endParaRPr sz="1650">
              <a:latin typeface="Yu Gothic"/>
              <a:cs typeface="Yu Gothic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003781" y="1966995"/>
            <a:ext cx="8676640" cy="5549265"/>
            <a:chOff x="8003781" y="907944"/>
            <a:chExt cx="8676640" cy="554926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03781" y="907944"/>
              <a:ext cx="8676573" cy="554881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3356387" y="1688890"/>
              <a:ext cx="333375" cy="4683125"/>
            </a:xfrm>
            <a:custGeom>
              <a:avLst/>
              <a:gdLst/>
              <a:ahLst/>
              <a:cxnLst/>
              <a:rect l="l" t="t" r="r" b="b"/>
              <a:pathLst>
                <a:path w="333375" h="4683125">
                  <a:moveTo>
                    <a:pt x="0" y="55594"/>
                  </a:moveTo>
                  <a:lnTo>
                    <a:pt x="4356" y="33966"/>
                  </a:lnTo>
                  <a:lnTo>
                    <a:pt x="16241" y="16293"/>
                  </a:lnTo>
                  <a:lnTo>
                    <a:pt x="33878" y="4372"/>
                  </a:lnTo>
                  <a:lnTo>
                    <a:pt x="55490" y="0"/>
                  </a:lnTo>
                  <a:lnTo>
                    <a:pt x="277555" y="0"/>
                  </a:lnTo>
                  <a:lnTo>
                    <a:pt x="299167" y="4372"/>
                  </a:lnTo>
                  <a:lnTo>
                    <a:pt x="316804" y="16293"/>
                  </a:lnTo>
                  <a:lnTo>
                    <a:pt x="328689" y="33966"/>
                  </a:lnTo>
                  <a:lnTo>
                    <a:pt x="333045" y="55594"/>
                  </a:lnTo>
                  <a:lnTo>
                    <a:pt x="333045" y="4627568"/>
                  </a:lnTo>
                  <a:lnTo>
                    <a:pt x="328689" y="4649180"/>
                  </a:lnTo>
                  <a:lnTo>
                    <a:pt x="316804" y="4666817"/>
                  </a:lnTo>
                  <a:lnTo>
                    <a:pt x="299167" y="4678702"/>
                  </a:lnTo>
                  <a:lnTo>
                    <a:pt x="277555" y="4683059"/>
                  </a:lnTo>
                  <a:lnTo>
                    <a:pt x="55490" y="4683059"/>
                  </a:lnTo>
                  <a:lnTo>
                    <a:pt x="33878" y="4678702"/>
                  </a:lnTo>
                  <a:lnTo>
                    <a:pt x="16241" y="4666817"/>
                  </a:lnTo>
                  <a:lnTo>
                    <a:pt x="4356" y="4649180"/>
                  </a:lnTo>
                  <a:lnTo>
                    <a:pt x="0" y="4627568"/>
                  </a:lnTo>
                  <a:lnTo>
                    <a:pt x="0" y="55594"/>
                  </a:lnTo>
                  <a:close/>
                </a:path>
              </a:pathLst>
            </a:custGeom>
            <a:ln w="1046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126173" y="1313127"/>
              <a:ext cx="2545715" cy="172720"/>
            </a:xfrm>
            <a:custGeom>
              <a:avLst/>
              <a:gdLst/>
              <a:ahLst/>
              <a:cxnLst/>
              <a:rect l="l" t="t" r="r" b="b"/>
              <a:pathLst>
                <a:path w="2545715" h="172719">
                  <a:moveTo>
                    <a:pt x="2516637" y="0"/>
                  </a:moveTo>
                  <a:lnTo>
                    <a:pt x="28687" y="0"/>
                  </a:lnTo>
                  <a:lnTo>
                    <a:pt x="17491" y="2259"/>
                  </a:lnTo>
                  <a:lnTo>
                    <a:pt x="8375" y="8415"/>
                  </a:lnTo>
                  <a:lnTo>
                    <a:pt x="2244" y="17535"/>
                  </a:lnTo>
                  <a:lnTo>
                    <a:pt x="0" y="28687"/>
                  </a:lnTo>
                  <a:lnTo>
                    <a:pt x="0" y="143541"/>
                  </a:lnTo>
                  <a:lnTo>
                    <a:pt x="2244" y="154754"/>
                  </a:lnTo>
                  <a:lnTo>
                    <a:pt x="8375" y="163905"/>
                  </a:lnTo>
                  <a:lnTo>
                    <a:pt x="17491" y="170072"/>
                  </a:lnTo>
                  <a:lnTo>
                    <a:pt x="28687" y="172333"/>
                  </a:lnTo>
                  <a:lnTo>
                    <a:pt x="2516637" y="172333"/>
                  </a:lnTo>
                  <a:lnTo>
                    <a:pt x="2527833" y="170072"/>
                  </a:lnTo>
                  <a:lnTo>
                    <a:pt x="2536949" y="163905"/>
                  </a:lnTo>
                  <a:lnTo>
                    <a:pt x="2543080" y="154754"/>
                  </a:lnTo>
                  <a:lnTo>
                    <a:pt x="2545325" y="143541"/>
                  </a:lnTo>
                  <a:lnTo>
                    <a:pt x="2545325" y="28687"/>
                  </a:lnTo>
                  <a:lnTo>
                    <a:pt x="2543080" y="17535"/>
                  </a:lnTo>
                  <a:lnTo>
                    <a:pt x="2536949" y="8415"/>
                  </a:lnTo>
                  <a:lnTo>
                    <a:pt x="2527833" y="2259"/>
                  </a:lnTo>
                  <a:lnTo>
                    <a:pt x="25166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372538" y="1966890"/>
            <a:ext cx="7498715" cy="5036820"/>
            <a:chOff x="372538" y="907839"/>
            <a:chExt cx="7498715" cy="503682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2538" y="907839"/>
              <a:ext cx="7498087" cy="5036521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139908" y="2736294"/>
              <a:ext cx="4591685" cy="300355"/>
            </a:xfrm>
            <a:custGeom>
              <a:avLst/>
              <a:gdLst/>
              <a:ahLst/>
              <a:cxnLst/>
              <a:rect l="l" t="t" r="r" b="b"/>
              <a:pathLst>
                <a:path w="4591684" h="300355">
                  <a:moveTo>
                    <a:pt x="0" y="50045"/>
                  </a:moveTo>
                  <a:lnTo>
                    <a:pt x="3932" y="30565"/>
                  </a:lnTo>
                  <a:lnTo>
                    <a:pt x="14657" y="14657"/>
                  </a:lnTo>
                  <a:lnTo>
                    <a:pt x="30565" y="3932"/>
                  </a:lnTo>
                  <a:lnTo>
                    <a:pt x="50045" y="0"/>
                  </a:lnTo>
                  <a:lnTo>
                    <a:pt x="4541297" y="0"/>
                  </a:lnTo>
                  <a:lnTo>
                    <a:pt x="4560777" y="3932"/>
                  </a:lnTo>
                  <a:lnTo>
                    <a:pt x="4576685" y="14657"/>
                  </a:lnTo>
                  <a:lnTo>
                    <a:pt x="4587410" y="30565"/>
                  </a:lnTo>
                  <a:lnTo>
                    <a:pt x="4591343" y="50045"/>
                  </a:lnTo>
                  <a:lnTo>
                    <a:pt x="4591343" y="250124"/>
                  </a:lnTo>
                  <a:lnTo>
                    <a:pt x="4587410" y="269605"/>
                  </a:lnTo>
                  <a:lnTo>
                    <a:pt x="4576685" y="285512"/>
                  </a:lnTo>
                  <a:lnTo>
                    <a:pt x="4560777" y="296237"/>
                  </a:lnTo>
                  <a:lnTo>
                    <a:pt x="4541297" y="300170"/>
                  </a:lnTo>
                  <a:lnTo>
                    <a:pt x="50045" y="300170"/>
                  </a:lnTo>
                  <a:lnTo>
                    <a:pt x="30565" y="296237"/>
                  </a:lnTo>
                  <a:lnTo>
                    <a:pt x="14657" y="285512"/>
                  </a:lnTo>
                  <a:lnTo>
                    <a:pt x="3932" y="269605"/>
                  </a:lnTo>
                  <a:lnTo>
                    <a:pt x="0" y="250124"/>
                  </a:lnTo>
                  <a:lnTo>
                    <a:pt x="0" y="50045"/>
                  </a:lnTo>
                  <a:close/>
                </a:path>
              </a:pathLst>
            </a:custGeom>
            <a:ln w="1046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406076" y="4715153"/>
            <a:ext cx="2701925" cy="661035"/>
          </a:xfrm>
          <a:prstGeom prst="rect">
            <a:avLst/>
          </a:prstGeom>
          <a:solidFill>
            <a:srgbClr val="C5DFB4"/>
          </a:solidFill>
          <a:ln w="7852">
            <a:solidFill>
              <a:srgbClr val="BBBBBB"/>
            </a:solidFill>
          </a:ln>
        </p:spPr>
        <p:txBody>
          <a:bodyPr vert="horz" wrap="square" lIns="0" tIns="59690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470"/>
              </a:spcBef>
            </a:pPr>
            <a:r>
              <a:rPr sz="900" b="1" spc="-5" dirty="0">
                <a:latin typeface="Yu Gothic"/>
                <a:cs typeface="Yu Gothic"/>
              </a:rPr>
              <a:t>エラー表示される項目が違っている。</a:t>
            </a:r>
            <a:endParaRPr sz="900">
              <a:latin typeface="Yu Gothic"/>
              <a:cs typeface="Yu Gothic"/>
            </a:endParaRPr>
          </a:p>
          <a:p>
            <a:pPr marL="74930" marR="306070">
              <a:lnSpc>
                <a:spcPts val="1520"/>
              </a:lnSpc>
              <a:spcBef>
                <a:spcPts val="120"/>
              </a:spcBef>
            </a:pPr>
            <a:r>
              <a:rPr sz="900" b="1" dirty="0">
                <a:latin typeface="Yu Gothic"/>
                <a:cs typeface="Yu Gothic"/>
              </a:rPr>
              <a:t>実日数</a:t>
            </a:r>
            <a:r>
              <a:rPr sz="900" b="1" dirty="0">
                <a:latin typeface="Calibri"/>
                <a:cs typeface="Calibri"/>
              </a:rPr>
              <a:t>2</a:t>
            </a:r>
            <a:r>
              <a:rPr sz="900" b="1" dirty="0">
                <a:latin typeface="Yu Gothic"/>
                <a:cs typeface="Yu Gothic"/>
              </a:rPr>
              <a:t>日で、「特処</a:t>
            </a:r>
            <a:r>
              <a:rPr sz="900" b="1" dirty="0">
                <a:latin typeface="Calibri"/>
                <a:cs typeface="Calibri"/>
              </a:rPr>
              <a:t>2</a:t>
            </a:r>
            <a:r>
              <a:rPr sz="900" b="1" spc="-5" dirty="0">
                <a:latin typeface="Yu Gothic"/>
                <a:cs typeface="Yu Gothic"/>
              </a:rPr>
              <a:t>」の算定日と投薬日が</a:t>
            </a:r>
            <a:r>
              <a:rPr sz="900" b="1" dirty="0">
                <a:latin typeface="Yu Gothic"/>
                <a:cs typeface="Yu Gothic"/>
              </a:rPr>
              <a:t>違います</a:t>
            </a:r>
            <a:r>
              <a:rPr sz="900" spc="-50" dirty="0">
                <a:latin typeface="Yu Gothic"/>
                <a:cs typeface="Yu Gothic"/>
              </a:rPr>
              <a:t>。</a:t>
            </a:r>
            <a:endParaRPr sz="900">
              <a:latin typeface="Yu Gothic"/>
              <a:cs typeface="Yu Gothic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16836" y="7715885"/>
            <a:ext cx="7425690" cy="5412740"/>
            <a:chOff x="416836" y="6656834"/>
            <a:chExt cx="7425690" cy="5412740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6836" y="6656834"/>
              <a:ext cx="7425217" cy="541228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795868" y="8624224"/>
              <a:ext cx="266700" cy="600075"/>
            </a:xfrm>
            <a:custGeom>
              <a:avLst/>
              <a:gdLst/>
              <a:ahLst/>
              <a:cxnLst/>
              <a:rect l="l" t="t" r="r" b="b"/>
              <a:pathLst>
                <a:path w="266700" h="600075">
                  <a:moveTo>
                    <a:pt x="0" y="44392"/>
                  </a:moveTo>
                  <a:lnTo>
                    <a:pt x="3476" y="27120"/>
                  </a:lnTo>
                  <a:lnTo>
                    <a:pt x="12969" y="13008"/>
                  </a:lnTo>
                  <a:lnTo>
                    <a:pt x="27076" y="3491"/>
                  </a:lnTo>
                  <a:lnTo>
                    <a:pt x="44392" y="0"/>
                  </a:lnTo>
                  <a:lnTo>
                    <a:pt x="222065" y="0"/>
                  </a:lnTo>
                  <a:lnTo>
                    <a:pt x="239337" y="3491"/>
                  </a:lnTo>
                  <a:lnTo>
                    <a:pt x="253448" y="13008"/>
                  </a:lnTo>
                  <a:lnTo>
                    <a:pt x="262966" y="27120"/>
                  </a:lnTo>
                  <a:lnTo>
                    <a:pt x="266457" y="44392"/>
                  </a:lnTo>
                  <a:lnTo>
                    <a:pt x="266457" y="555320"/>
                  </a:lnTo>
                  <a:lnTo>
                    <a:pt x="262966" y="572653"/>
                  </a:lnTo>
                  <a:lnTo>
                    <a:pt x="253448" y="586795"/>
                  </a:lnTo>
                  <a:lnTo>
                    <a:pt x="239337" y="596325"/>
                  </a:lnTo>
                  <a:lnTo>
                    <a:pt x="222065" y="599817"/>
                  </a:lnTo>
                  <a:lnTo>
                    <a:pt x="44392" y="599817"/>
                  </a:lnTo>
                  <a:lnTo>
                    <a:pt x="27076" y="596325"/>
                  </a:lnTo>
                  <a:lnTo>
                    <a:pt x="12969" y="586795"/>
                  </a:lnTo>
                  <a:lnTo>
                    <a:pt x="3476" y="572653"/>
                  </a:lnTo>
                  <a:lnTo>
                    <a:pt x="0" y="555320"/>
                  </a:lnTo>
                  <a:lnTo>
                    <a:pt x="0" y="44392"/>
                  </a:lnTo>
                  <a:close/>
                </a:path>
              </a:pathLst>
            </a:custGeom>
            <a:ln w="1046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134863" y="7713268"/>
            <a:ext cx="5185716" cy="4163649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2245468" y="10965632"/>
            <a:ext cx="2028825" cy="889000"/>
          </a:xfrm>
          <a:prstGeom prst="rect">
            <a:avLst/>
          </a:prstGeom>
          <a:solidFill>
            <a:srgbClr val="C5DFB4"/>
          </a:solidFill>
          <a:ln w="7852">
            <a:solidFill>
              <a:srgbClr val="BBBBBB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 marL="75565" marR="92710" algn="just">
              <a:lnSpc>
                <a:spcPct val="140400"/>
              </a:lnSpc>
              <a:spcBef>
                <a:spcPts val="40"/>
              </a:spcBef>
            </a:pPr>
            <a:r>
              <a:rPr sz="900" b="1" dirty="0">
                <a:latin typeface="Calibri"/>
                <a:cs typeface="Calibri"/>
              </a:rPr>
              <a:t>23</a:t>
            </a:r>
            <a:r>
              <a:rPr sz="900" b="1" dirty="0">
                <a:latin typeface="Yu Gothic"/>
                <a:cs typeface="Yu Gothic"/>
              </a:rPr>
              <a:t>コードと</a:t>
            </a:r>
            <a:r>
              <a:rPr sz="900" b="1" dirty="0">
                <a:latin typeface="Calibri"/>
                <a:cs typeface="Calibri"/>
              </a:rPr>
              <a:t>60</a:t>
            </a:r>
            <a:r>
              <a:rPr sz="900" b="1" spc="-5" dirty="0">
                <a:latin typeface="Yu Gothic"/>
                <a:cs typeface="Yu Gothic"/>
              </a:rPr>
              <a:t>コードの不要なエラーです。個別での設定で対応でしょう</a:t>
            </a:r>
            <a:r>
              <a:rPr sz="900" b="1" dirty="0">
                <a:latin typeface="Yu Gothic"/>
                <a:cs typeface="Yu Gothic"/>
              </a:rPr>
              <a:t>か。精密ルールの設定変更（誤り</a:t>
            </a:r>
            <a:r>
              <a:rPr sz="900" b="1" spc="-50" dirty="0">
                <a:latin typeface="Yu Gothic"/>
                <a:cs typeface="Yu Gothic"/>
              </a:rPr>
              <a:t>）</a:t>
            </a:r>
            <a:r>
              <a:rPr sz="900" b="1" spc="-5" dirty="0">
                <a:latin typeface="Yu Gothic"/>
                <a:cs typeface="Yu Gothic"/>
              </a:rPr>
              <a:t>はできないのでしょうか。</a:t>
            </a:r>
            <a:endParaRPr sz="900">
              <a:latin typeface="Yu Gothic"/>
              <a:cs typeface="Yu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05672" y="8335700"/>
            <a:ext cx="1529080" cy="141605"/>
          </a:xfrm>
          <a:custGeom>
            <a:avLst/>
            <a:gdLst/>
            <a:ahLst/>
            <a:cxnLst/>
            <a:rect l="l" t="t" r="r" b="b"/>
            <a:pathLst>
              <a:path w="1529080" h="141604">
                <a:moveTo>
                  <a:pt x="1505375" y="0"/>
                </a:moveTo>
                <a:lnTo>
                  <a:pt x="23504" y="0"/>
                </a:lnTo>
                <a:lnTo>
                  <a:pt x="14355" y="1838"/>
                </a:lnTo>
                <a:lnTo>
                  <a:pt x="6883" y="6857"/>
                </a:lnTo>
                <a:lnTo>
                  <a:pt x="1846" y="14310"/>
                </a:lnTo>
                <a:lnTo>
                  <a:pt x="0" y="23452"/>
                </a:lnTo>
                <a:lnTo>
                  <a:pt x="0" y="117471"/>
                </a:lnTo>
                <a:lnTo>
                  <a:pt x="1846" y="126629"/>
                </a:lnTo>
                <a:lnTo>
                  <a:pt x="6883" y="134118"/>
                </a:lnTo>
                <a:lnTo>
                  <a:pt x="14355" y="139173"/>
                </a:lnTo>
                <a:lnTo>
                  <a:pt x="23504" y="141028"/>
                </a:lnTo>
                <a:lnTo>
                  <a:pt x="1505375" y="141028"/>
                </a:lnTo>
                <a:lnTo>
                  <a:pt x="1514517" y="139173"/>
                </a:lnTo>
                <a:lnTo>
                  <a:pt x="1521970" y="134118"/>
                </a:lnTo>
                <a:lnTo>
                  <a:pt x="1526989" y="126629"/>
                </a:lnTo>
                <a:lnTo>
                  <a:pt x="1528828" y="117471"/>
                </a:lnTo>
                <a:lnTo>
                  <a:pt x="1528828" y="23452"/>
                </a:lnTo>
                <a:lnTo>
                  <a:pt x="1526989" y="14310"/>
                </a:lnTo>
                <a:lnTo>
                  <a:pt x="1521970" y="6857"/>
                </a:lnTo>
                <a:lnTo>
                  <a:pt x="1514517" y="1838"/>
                </a:lnTo>
                <a:lnTo>
                  <a:pt x="15053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50222" y="2114201"/>
            <a:ext cx="1628775" cy="150495"/>
          </a:xfrm>
          <a:custGeom>
            <a:avLst/>
            <a:gdLst/>
            <a:ahLst/>
            <a:cxnLst/>
            <a:rect l="l" t="t" r="r" b="b"/>
            <a:pathLst>
              <a:path w="1628775" h="150494">
                <a:moveTo>
                  <a:pt x="1603635" y="0"/>
                </a:moveTo>
                <a:lnTo>
                  <a:pt x="25043" y="0"/>
                </a:lnTo>
                <a:lnTo>
                  <a:pt x="15295" y="1968"/>
                </a:lnTo>
                <a:lnTo>
                  <a:pt x="7335" y="7341"/>
                </a:lnTo>
                <a:lnTo>
                  <a:pt x="1968" y="15326"/>
                </a:lnTo>
                <a:lnTo>
                  <a:pt x="0" y="25127"/>
                </a:lnTo>
                <a:lnTo>
                  <a:pt x="0" y="125219"/>
                </a:lnTo>
                <a:lnTo>
                  <a:pt x="1968" y="134959"/>
                </a:lnTo>
                <a:lnTo>
                  <a:pt x="7335" y="142913"/>
                </a:lnTo>
                <a:lnTo>
                  <a:pt x="15295" y="148275"/>
                </a:lnTo>
                <a:lnTo>
                  <a:pt x="25043" y="150242"/>
                </a:lnTo>
                <a:lnTo>
                  <a:pt x="1603635" y="150242"/>
                </a:lnTo>
                <a:lnTo>
                  <a:pt x="1613375" y="148275"/>
                </a:lnTo>
                <a:lnTo>
                  <a:pt x="1621329" y="142913"/>
                </a:lnTo>
                <a:lnTo>
                  <a:pt x="1626692" y="134959"/>
                </a:lnTo>
                <a:lnTo>
                  <a:pt x="1628658" y="125219"/>
                </a:lnTo>
                <a:lnTo>
                  <a:pt x="1628658" y="25127"/>
                </a:lnTo>
                <a:lnTo>
                  <a:pt x="1626692" y="15326"/>
                </a:lnTo>
                <a:lnTo>
                  <a:pt x="1621329" y="7341"/>
                </a:lnTo>
                <a:lnTo>
                  <a:pt x="1613375" y="1968"/>
                </a:lnTo>
                <a:lnTo>
                  <a:pt x="16036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3">
            <a:extLst>
              <a:ext uri="{FF2B5EF4-FFF2-40B4-BE49-F238E27FC236}">
                <a16:creationId xmlns:a16="http://schemas.microsoft.com/office/drawing/2014/main" id="{37299E32-58D7-C4E1-691E-2F5013684682}"/>
              </a:ext>
            </a:extLst>
          </p:cNvPr>
          <p:cNvSpPr txBox="1"/>
          <p:nvPr/>
        </p:nvSpPr>
        <p:spPr>
          <a:xfrm>
            <a:off x="305180" y="1144149"/>
            <a:ext cx="443230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spc="-25" dirty="0">
                <a:solidFill>
                  <a:srgbClr val="FF0000"/>
                </a:solidFill>
                <a:latin typeface="Yu Gothic"/>
                <a:cs typeface="Yu Gothic"/>
              </a:rPr>
              <a:t>⑱⑲</a:t>
            </a:r>
            <a:endParaRPr sz="1650">
              <a:latin typeface="Yu Gothic"/>
              <a:cs typeface="Yu Gothic"/>
            </a:endParaRPr>
          </a:p>
        </p:txBody>
      </p:sp>
      <p:pic>
        <p:nvPicPr>
          <p:cNvPr id="22" name="object 15">
            <a:extLst>
              <a:ext uri="{FF2B5EF4-FFF2-40B4-BE49-F238E27FC236}">
                <a16:creationId xmlns:a16="http://schemas.microsoft.com/office/drawing/2014/main" id="{B8C77A2E-CA65-7BDF-942E-55377BC26EA2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997431" y="1591295"/>
            <a:ext cx="8676573" cy="451355"/>
          </a:xfrm>
          <a:prstGeom prst="rect">
            <a:avLst/>
          </a:prstGeom>
        </p:spPr>
      </p:pic>
      <p:pic>
        <p:nvPicPr>
          <p:cNvPr id="23" name="object 16">
            <a:extLst>
              <a:ext uri="{FF2B5EF4-FFF2-40B4-BE49-F238E27FC236}">
                <a16:creationId xmlns:a16="http://schemas.microsoft.com/office/drawing/2014/main" id="{76FF5089-50E4-1C17-EC4D-A42A623247AD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6188" y="1571036"/>
            <a:ext cx="7498087" cy="4716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375501" y="2722149"/>
            <a:ext cx="7585709" cy="4752975"/>
            <a:chOff x="375501" y="907839"/>
            <a:chExt cx="7585709" cy="475297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5501" y="907839"/>
              <a:ext cx="7585476" cy="475236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39105" y="1485461"/>
              <a:ext cx="7369809" cy="3794125"/>
            </a:xfrm>
            <a:custGeom>
              <a:avLst/>
              <a:gdLst/>
              <a:ahLst/>
              <a:cxnLst/>
              <a:rect l="l" t="t" r="r" b="b"/>
              <a:pathLst>
                <a:path w="7369809" h="3794125">
                  <a:moveTo>
                    <a:pt x="33283" y="29734"/>
                  </a:moveTo>
                  <a:lnTo>
                    <a:pt x="35623" y="18153"/>
                  </a:lnTo>
                  <a:lnTo>
                    <a:pt x="42002" y="8703"/>
                  </a:lnTo>
                  <a:lnTo>
                    <a:pt x="51463" y="2334"/>
                  </a:lnTo>
                  <a:lnTo>
                    <a:pt x="63049" y="0"/>
                  </a:lnTo>
                  <a:lnTo>
                    <a:pt x="3416311" y="0"/>
                  </a:lnTo>
                  <a:lnTo>
                    <a:pt x="3427908" y="2334"/>
                  </a:lnTo>
                  <a:lnTo>
                    <a:pt x="3437395" y="8703"/>
                  </a:lnTo>
                  <a:lnTo>
                    <a:pt x="3443800" y="18153"/>
                  </a:lnTo>
                  <a:lnTo>
                    <a:pt x="3446151" y="29734"/>
                  </a:lnTo>
                  <a:lnTo>
                    <a:pt x="3446151" y="148776"/>
                  </a:lnTo>
                  <a:lnTo>
                    <a:pt x="3443800" y="160357"/>
                  </a:lnTo>
                  <a:lnTo>
                    <a:pt x="3437395" y="169807"/>
                  </a:lnTo>
                  <a:lnTo>
                    <a:pt x="3427908" y="176176"/>
                  </a:lnTo>
                  <a:lnTo>
                    <a:pt x="3416311" y="178510"/>
                  </a:lnTo>
                  <a:lnTo>
                    <a:pt x="63049" y="178510"/>
                  </a:lnTo>
                  <a:lnTo>
                    <a:pt x="51463" y="176176"/>
                  </a:lnTo>
                  <a:lnTo>
                    <a:pt x="42002" y="169807"/>
                  </a:lnTo>
                  <a:lnTo>
                    <a:pt x="35623" y="160357"/>
                  </a:lnTo>
                  <a:lnTo>
                    <a:pt x="33283" y="148776"/>
                  </a:lnTo>
                  <a:lnTo>
                    <a:pt x="33283" y="29734"/>
                  </a:lnTo>
                  <a:close/>
                </a:path>
                <a:path w="7369809" h="3794125">
                  <a:moveTo>
                    <a:pt x="3701615" y="578982"/>
                  </a:moveTo>
                  <a:lnTo>
                    <a:pt x="3705289" y="560776"/>
                  </a:lnTo>
                  <a:lnTo>
                    <a:pt x="3715304" y="545937"/>
                  </a:lnTo>
                  <a:lnTo>
                    <a:pt x="3730149" y="535946"/>
                  </a:lnTo>
                  <a:lnTo>
                    <a:pt x="3748310" y="532287"/>
                  </a:lnTo>
                  <a:lnTo>
                    <a:pt x="7323031" y="532287"/>
                  </a:lnTo>
                  <a:lnTo>
                    <a:pt x="7341193" y="535946"/>
                  </a:lnTo>
                  <a:lnTo>
                    <a:pt x="7356037" y="545937"/>
                  </a:lnTo>
                  <a:lnTo>
                    <a:pt x="7366053" y="560776"/>
                  </a:lnTo>
                  <a:lnTo>
                    <a:pt x="7369727" y="578982"/>
                  </a:lnTo>
                  <a:lnTo>
                    <a:pt x="7369727" y="765555"/>
                  </a:lnTo>
                  <a:lnTo>
                    <a:pt x="7366053" y="783761"/>
                  </a:lnTo>
                  <a:lnTo>
                    <a:pt x="7356037" y="798600"/>
                  </a:lnTo>
                  <a:lnTo>
                    <a:pt x="7341193" y="808591"/>
                  </a:lnTo>
                  <a:lnTo>
                    <a:pt x="7323031" y="812250"/>
                  </a:lnTo>
                  <a:lnTo>
                    <a:pt x="3748310" y="812250"/>
                  </a:lnTo>
                  <a:lnTo>
                    <a:pt x="3730149" y="808591"/>
                  </a:lnTo>
                  <a:lnTo>
                    <a:pt x="3715304" y="798600"/>
                  </a:lnTo>
                  <a:lnTo>
                    <a:pt x="3705289" y="783761"/>
                  </a:lnTo>
                  <a:lnTo>
                    <a:pt x="3701615" y="765555"/>
                  </a:lnTo>
                  <a:lnTo>
                    <a:pt x="3701615" y="578982"/>
                  </a:lnTo>
                  <a:close/>
                </a:path>
                <a:path w="7369809" h="3794125">
                  <a:moveTo>
                    <a:pt x="0" y="3546033"/>
                  </a:moveTo>
                  <a:lnTo>
                    <a:pt x="3897" y="3526706"/>
                  </a:lnTo>
                  <a:lnTo>
                    <a:pt x="14526" y="3510933"/>
                  </a:lnTo>
                  <a:lnTo>
                    <a:pt x="30291" y="3500303"/>
                  </a:lnTo>
                  <a:lnTo>
                    <a:pt x="49595" y="3496406"/>
                  </a:lnTo>
                  <a:lnTo>
                    <a:pt x="3318942" y="3496406"/>
                  </a:lnTo>
                  <a:lnTo>
                    <a:pt x="3338224" y="3500303"/>
                  </a:lnTo>
                  <a:lnTo>
                    <a:pt x="3354003" y="3510933"/>
                  </a:lnTo>
                  <a:lnTo>
                    <a:pt x="3364658" y="3526706"/>
                  </a:lnTo>
                  <a:lnTo>
                    <a:pt x="3368569" y="3546033"/>
                  </a:lnTo>
                  <a:lnTo>
                    <a:pt x="3368569" y="3744332"/>
                  </a:lnTo>
                  <a:lnTo>
                    <a:pt x="3364658" y="3763659"/>
                  </a:lnTo>
                  <a:lnTo>
                    <a:pt x="3354003" y="3779432"/>
                  </a:lnTo>
                  <a:lnTo>
                    <a:pt x="3338224" y="3790062"/>
                  </a:lnTo>
                  <a:lnTo>
                    <a:pt x="3318942" y="3793959"/>
                  </a:lnTo>
                  <a:lnTo>
                    <a:pt x="49595" y="3793959"/>
                  </a:lnTo>
                  <a:lnTo>
                    <a:pt x="30291" y="3790062"/>
                  </a:lnTo>
                  <a:lnTo>
                    <a:pt x="14526" y="3779432"/>
                  </a:lnTo>
                  <a:lnTo>
                    <a:pt x="3897" y="3763659"/>
                  </a:lnTo>
                  <a:lnTo>
                    <a:pt x="0" y="3744332"/>
                  </a:lnTo>
                  <a:lnTo>
                    <a:pt x="0" y="3546033"/>
                  </a:lnTo>
                  <a:close/>
                </a:path>
              </a:pathLst>
            </a:custGeom>
            <a:ln w="1046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65032" y="1709209"/>
              <a:ext cx="1747520" cy="3272790"/>
            </a:xfrm>
            <a:custGeom>
              <a:avLst/>
              <a:gdLst/>
              <a:ahLst/>
              <a:cxnLst/>
              <a:rect l="l" t="t" r="r" b="b"/>
              <a:pathLst>
                <a:path w="1747520" h="3272790">
                  <a:moveTo>
                    <a:pt x="131914" y="63766"/>
                  </a:moveTo>
                  <a:lnTo>
                    <a:pt x="126580" y="52247"/>
                  </a:lnTo>
                  <a:lnTo>
                    <a:pt x="102387" y="0"/>
                  </a:lnTo>
                  <a:lnTo>
                    <a:pt x="69100" y="61772"/>
                  </a:lnTo>
                  <a:lnTo>
                    <a:pt x="97878" y="62687"/>
                  </a:lnTo>
                  <a:lnTo>
                    <a:pt x="0" y="3272561"/>
                  </a:lnTo>
                  <a:lnTo>
                    <a:pt x="5232" y="3272764"/>
                  </a:lnTo>
                  <a:lnTo>
                    <a:pt x="103111" y="62852"/>
                  </a:lnTo>
                  <a:lnTo>
                    <a:pt x="131914" y="63766"/>
                  </a:lnTo>
                  <a:close/>
                </a:path>
                <a:path w="1747520" h="3272790">
                  <a:moveTo>
                    <a:pt x="1747202" y="528828"/>
                  </a:moveTo>
                  <a:lnTo>
                    <a:pt x="1745640" y="506107"/>
                  </a:lnTo>
                  <a:lnTo>
                    <a:pt x="1742389" y="458787"/>
                  </a:lnTo>
                  <a:lnTo>
                    <a:pt x="1689201" y="504647"/>
                  </a:lnTo>
                  <a:lnTo>
                    <a:pt x="1715757" y="515721"/>
                  </a:lnTo>
                  <a:lnTo>
                    <a:pt x="572795" y="3251416"/>
                  </a:lnTo>
                  <a:lnTo>
                    <a:pt x="577621" y="3253397"/>
                  </a:lnTo>
                  <a:lnTo>
                    <a:pt x="1720570" y="517728"/>
                  </a:lnTo>
                  <a:lnTo>
                    <a:pt x="1747202" y="528828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8270350" y="2722149"/>
            <a:ext cx="7214870" cy="4662805"/>
            <a:chOff x="8270350" y="907839"/>
            <a:chExt cx="7214870" cy="466280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70350" y="907839"/>
              <a:ext cx="7214764" cy="466253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8359128" y="1773696"/>
              <a:ext cx="7098665" cy="3517265"/>
            </a:xfrm>
            <a:custGeom>
              <a:avLst/>
              <a:gdLst/>
              <a:ahLst/>
              <a:cxnLst/>
              <a:rect l="l" t="t" r="r" b="b"/>
              <a:pathLst>
                <a:path w="7098665" h="3517265">
                  <a:moveTo>
                    <a:pt x="44496" y="25022"/>
                  </a:moveTo>
                  <a:lnTo>
                    <a:pt x="46464" y="15282"/>
                  </a:lnTo>
                  <a:lnTo>
                    <a:pt x="51838" y="7328"/>
                  </a:lnTo>
                  <a:lnTo>
                    <a:pt x="59823" y="1966"/>
                  </a:lnTo>
                  <a:lnTo>
                    <a:pt x="69624" y="0"/>
                  </a:lnTo>
                  <a:lnTo>
                    <a:pt x="3287951" y="0"/>
                  </a:lnTo>
                  <a:lnTo>
                    <a:pt x="3297691" y="1966"/>
                  </a:lnTo>
                  <a:lnTo>
                    <a:pt x="3305645" y="7328"/>
                  </a:lnTo>
                  <a:lnTo>
                    <a:pt x="3311008" y="15282"/>
                  </a:lnTo>
                  <a:lnTo>
                    <a:pt x="3312974" y="25022"/>
                  </a:lnTo>
                  <a:lnTo>
                    <a:pt x="3312974" y="125219"/>
                  </a:lnTo>
                  <a:lnTo>
                    <a:pt x="3311008" y="134959"/>
                  </a:lnTo>
                  <a:lnTo>
                    <a:pt x="3305645" y="142913"/>
                  </a:lnTo>
                  <a:lnTo>
                    <a:pt x="3297691" y="148275"/>
                  </a:lnTo>
                  <a:lnTo>
                    <a:pt x="3287951" y="150242"/>
                  </a:lnTo>
                  <a:lnTo>
                    <a:pt x="69624" y="150242"/>
                  </a:lnTo>
                  <a:lnTo>
                    <a:pt x="59823" y="148275"/>
                  </a:lnTo>
                  <a:lnTo>
                    <a:pt x="51838" y="142913"/>
                  </a:lnTo>
                  <a:lnTo>
                    <a:pt x="46464" y="134959"/>
                  </a:lnTo>
                  <a:lnTo>
                    <a:pt x="44496" y="125219"/>
                  </a:lnTo>
                  <a:lnTo>
                    <a:pt x="44496" y="25022"/>
                  </a:lnTo>
                  <a:close/>
                </a:path>
                <a:path w="7098665" h="3517265">
                  <a:moveTo>
                    <a:pt x="3479654" y="348645"/>
                  </a:moveTo>
                  <a:lnTo>
                    <a:pt x="3482723" y="333384"/>
                  </a:lnTo>
                  <a:lnTo>
                    <a:pt x="3491092" y="320940"/>
                  </a:lnTo>
                  <a:lnTo>
                    <a:pt x="3503506" y="312559"/>
                  </a:lnTo>
                  <a:lnTo>
                    <a:pt x="3518707" y="309488"/>
                  </a:lnTo>
                  <a:lnTo>
                    <a:pt x="7059296" y="309488"/>
                  </a:lnTo>
                  <a:lnTo>
                    <a:pt x="7074513" y="312559"/>
                  </a:lnTo>
                  <a:lnTo>
                    <a:pt x="7086962" y="320940"/>
                  </a:lnTo>
                  <a:lnTo>
                    <a:pt x="7095368" y="333384"/>
                  </a:lnTo>
                  <a:lnTo>
                    <a:pt x="7098453" y="348645"/>
                  </a:lnTo>
                  <a:lnTo>
                    <a:pt x="7098453" y="505170"/>
                  </a:lnTo>
                  <a:lnTo>
                    <a:pt x="7095368" y="520371"/>
                  </a:lnTo>
                  <a:lnTo>
                    <a:pt x="7086962" y="532784"/>
                  </a:lnTo>
                  <a:lnTo>
                    <a:pt x="7074513" y="541153"/>
                  </a:lnTo>
                  <a:lnTo>
                    <a:pt x="7059296" y="544222"/>
                  </a:lnTo>
                  <a:lnTo>
                    <a:pt x="3518707" y="544222"/>
                  </a:lnTo>
                  <a:lnTo>
                    <a:pt x="3503506" y="541153"/>
                  </a:lnTo>
                  <a:lnTo>
                    <a:pt x="3491092" y="532784"/>
                  </a:lnTo>
                  <a:lnTo>
                    <a:pt x="3482723" y="520371"/>
                  </a:lnTo>
                  <a:lnTo>
                    <a:pt x="3479654" y="505170"/>
                  </a:lnTo>
                  <a:lnTo>
                    <a:pt x="3479654" y="348645"/>
                  </a:lnTo>
                  <a:close/>
                </a:path>
                <a:path w="7098665" h="3517265">
                  <a:moveTo>
                    <a:pt x="0" y="3285648"/>
                  </a:moveTo>
                  <a:lnTo>
                    <a:pt x="3636" y="3267640"/>
                  </a:lnTo>
                  <a:lnTo>
                    <a:pt x="13545" y="3252929"/>
                  </a:lnTo>
                  <a:lnTo>
                    <a:pt x="28224" y="3243009"/>
                  </a:lnTo>
                  <a:lnTo>
                    <a:pt x="46172" y="3239371"/>
                  </a:lnTo>
                  <a:lnTo>
                    <a:pt x="3011233" y="3239371"/>
                  </a:lnTo>
                  <a:lnTo>
                    <a:pt x="3029225" y="3243009"/>
                  </a:lnTo>
                  <a:lnTo>
                    <a:pt x="3043899" y="3252929"/>
                  </a:lnTo>
                  <a:lnTo>
                    <a:pt x="3053783" y="3267640"/>
                  </a:lnTo>
                  <a:lnTo>
                    <a:pt x="3057405" y="3285648"/>
                  </a:lnTo>
                  <a:lnTo>
                    <a:pt x="3057405" y="3470545"/>
                  </a:lnTo>
                  <a:lnTo>
                    <a:pt x="3053783" y="3488493"/>
                  </a:lnTo>
                  <a:lnTo>
                    <a:pt x="3043899" y="3503172"/>
                  </a:lnTo>
                  <a:lnTo>
                    <a:pt x="3029225" y="3513081"/>
                  </a:lnTo>
                  <a:lnTo>
                    <a:pt x="3011233" y="3516717"/>
                  </a:lnTo>
                  <a:lnTo>
                    <a:pt x="46172" y="3516717"/>
                  </a:lnTo>
                  <a:lnTo>
                    <a:pt x="28224" y="3513081"/>
                  </a:lnTo>
                  <a:lnTo>
                    <a:pt x="13545" y="3503172"/>
                  </a:lnTo>
                  <a:lnTo>
                    <a:pt x="3636" y="3488493"/>
                  </a:lnTo>
                  <a:lnTo>
                    <a:pt x="0" y="3470545"/>
                  </a:lnTo>
                  <a:lnTo>
                    <a:pt x="0" y="3285648"/>
                  </a:lnTo>
                  <a:close/>
                </a:path>
              </a:pathLst>
            </a:custGeom>
            <a:ln w="1046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946564" y="1932944"/>
              <a:ext cx="1885314" cy="3072765"/>
            </a:xfrm>
            <a:custGeom>
              <a:avLst/>
              <a:gdLst/>
              <a:ahLst/>
              <a:cxnLst/>
              <a:rect l="l" t="t" r="r" b="b"/>
              <a:pathLst>
                <a:path w="1885315" h="3072765">
                  <a:moveTo>
                    <a:pt x="88468" y="3071126"/>
                  </a:moveTo>
                  <a:lnTo>
                    <a:pt x="33997" y="62776"/>
                  </a:lnTo>
                  <a:lnTo>
                    <a:pt x="62814" y="62306"/>
                  </a:lnTo>
                  <a:lnTo>
                    <a:pt x="57556" y="52247"/>
                  </a:lnTo>
                  <a:lnTo>
                    <a:pt x="30251" y="0"/>
                  </a:lnTo>
                  <a:lnTo>
                    <a:pt x="0" y="63347"/>
                  </a:lnTo>
                  <a:lnTo>
                    <a:pt x="28765" y="62865"/>
                  </a:lnTo>
                  <a:lnTo>
                    <a:pt x="83235" y="3071228"/>
                  </a:lnTo>
                  <a:lnTo>
                    <a:pt x="88468" y="3071126"/>
                  </a:lnTo>
                  <a:close/>
                </a:path>
                <a:path w="1885315" h="3072765">
                  <a:moveTo>
                    <a:pt x="1884781" y="316191"/>
                  </a:moveTo>
                  <a:lnTo>
                    <a:pt x="1883498" y="293052"/>
                  </a:lnTo>
                  <a:lnTo>
                    <a:pt x="1880908" y="246049"/>
                  </a:lnTo>
                  <a:lnTo>
                    <a:pt x="1827085" y="291274"/>
                  </a:lnTo>
                  <a:lnTo>
                    <a:pt x="1853577" y="302717"/>
                  </a:lnTo>
                  <a:lnTo>
                    <a:pt x="655726" y="3070187"/>
                  </a:lnTo>
                  <a:lnTo>
                    <a:pt x="660539" y="3072282"/>
                  </a:lnTo>
                  <a:lnTo>
                    <a:pt x="1858314" y="304761"/>
                  </a:lnTo>
                  <a:lnTo>
                    <a:pt x="1884781" y="316191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468845" y="5361148"/>
            <a:ext cx="1511935" cy="322580"/>
          </a:xfrm>
          <a:prstGeom prst="rect">
            <a:avLst/>
          </a:prstGeom>
          <a:solidFill>
            <a:srgbClr val="A9D18E"/>
          </a:solidFill>
          <a:ln w="7852">
            <a:solidFill>
              <a:srgbClr val="BBBBBB"/>
            </a:solidFill>
          </a:ln>
        </p:spPr>
        <p:txBody>
          <a:bodyPr vert="horz" wrap="square" lIns="0" tIns="5969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470"/>
              </a:spcBef>
            </a:pPr>
            <a:r>
              <a:rPr sz="900" spc="-5" dirty="0">
                <a:latin typeface="Yu Gothic"/>
                <a:cs typeface="Yu Gothic"/>
              </a:rPr>
              <a:t>病名があるのに、不合格</a:t>
            </a:r>
            <a:endParaRPr sz="900">
              <a:latin typeface="Yu Gothic"/>
              <a:cs typeface="Yu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189104" y="5502104"/>
            <a:ext cx="1511935" cy="320675"/>
          </a:xfrm>
          <a:prstGeom prst="rect">
            <a:avLst/>
          </a:prstGeom>
          <a:solidFill>
            <a:srgbClr val="A9D18E"/>
          </a:solidFill>
          <a:ln w="7852">
            <a:solidFill>
              <a:srgbClr val="BBBBBB"/>
            </a:solidFill>
          </a:ln>
        </p:spPr>
        <p:txBody>
          <a:bodyPr vert="horz" wrap="square" lIns="0" tIns="5969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470"/>
              </a:spcBef>
            </a:pPr>
            <a:r>
              <a:rPr sz="900" spc="-5" dirty="0">
                <a:latin typeface="Yu Gothic"/>
                <a:cs typeface="Yu Gothic"/>
              </a:rPr>
              <a:t>病名があるのに、不合格</a:t>
            </a:r>
            <a:endParaRPr sz="900">
              <a:latin typeface="Yu Gothic"/>
              <a:cs typeface="Yu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0222" y="2722149"/>
            <a:ext cx="1334135" cy="74295"/>
          </a:xfrm>
          <a:custGeom>
            <a:avLst/>
            <a:gdLst/>
            <a:ahLst/>
            <a:cxnLst/>
            <a:rect l="l" t="t" r="r" b="b"/>
            <a:pathLst>
              <a:path w="1334135" h="74294">
                <a:moveTo>
                  <a:pt x="1333618" y="0"/>
                </a:moveTo>
                <a:lnTo>
                  <a:pt x="0" y="0"/>
                </a:lnTo>
                <a:lnTo>
                  <a:pt x="0" y="54024"/>
                </a:lnTo>
                <a:lnTo>
                  <a:pt x="1558" y="61709"/>
                </a:lnTo>
                <a:lnTo>
                  <a:pt x="5808" y="68001"/>
                </a:lnTo>
                <a:lnTo>
                  <a:pt x="12111" y="72251"/>
                </a:lnTo>
                <a:lnTo>
                  <a:pt x="19829" y="73812"/>
                </a:lnTo>
                <a:lnTo>
                  <a:pt x="1313830" y="73812"/>
                </a:lnTo>
                <a:lnTo>
                  <a:pt x="1321515" y="72251"/>
                </a:lnTo>
                <a:lnTo>
                  <a:pt x="1327807" y="68001"/>
                </a:lnTo>
                <a:lnTo>
                  <a:pt x="1332057" y="61709"/>
                </a:lnTo>
                <a:lnTo>
                  <a:pt x="1333618" y="54024"/>
                </a:lnTo>
                <a:lnTo>
                  <a:pt x="13336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37141" y="2988502"/>
            <a:ext cx="1428750" cy="161290"/>
          </a:xfrm>
          <a:custGeom>
            <a:avLst/>
            <a:gdLst/>
            <a:ahLst/>
            <a:cxnLst/>
            <a:rect l="l" t="t" r="r" b="b"/>
            <a:pathLst>
              <a:path w="1428750" h="161290">
                <a:moveTo>
                  <a:pt x="1401912" y="0"/>
                </a:moveTo>
                <a:lnTo>
                  <a:pt x="26802" y="0"/>
                </a:lnTo>
                <a:lnTo>
                  <a:pt x="16342" y="2111"/>
                </a:lnTo>
                <a:lnTo>
                  <a:pt x="7826" y="7865"/>
                </a:lnTo>
                <a:lnTo>
                  <a:pt x="2097" y="16386"/>
                </a:lnTo>
                <a:lnTo>
                  <a:pt x="0" y="26802"/>
                </a:lnTo>
                <a:lnTo>
                  <a:pt x="0" y="134118"/>
                </a:lnTo>
                <a:lnTo>
                  <a:pt x="2097" y="144595"/>
                </a:lnTo>
                <a:lnTo>
                  <a:pt x="7826" y="153147"/>
                </a:lnTo>
                <a:lnTo>
                  <a:pt x="16342" y="158912"/>
                </a:lnTo>
                <a:lnTo>
                  <a:pt x="26802" y="161026"/>
                </a:lnTo>
                <a:lnTo>
                  <a:pt x="1401912" y="161026"/>
                </a:lnTo>
                <a:lnTo>
                  <a:pt x="1412328" y="158912"/>
                </a:lnTo>
                <a:lnTo>
                  <a:pt x="1420850" y="153147"/>
                </a:lnTo>
                <a:lnTo>
                  <a:pt x="1426603" y="144595"/>
                </a:lnTo>
                <a:lnTo>
                  <a:pt x="1428715" y="134118"/>
                </a:lnTo>
                <a:lnTo>
                  <a:pt x="1428715" y="26802"/>
                </a:lnTo>
                <a:lnTo>
                  <a:pt x="1426603" y="16386"/>
                </a:lnTo>
                <a:lnTo>
                  <a:pt x="1420850" y="7865"/>
                </a:lnTo>
                <a:lnTo>
                  <a:pt x="1412328" y="2111"/>
                </a:lnTo>
                <a:lnTo>
                  <a:pt x="14019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3">
            <a:extLst>
              <a:ext uri="{FF2B5EF4-FFF2-40B4-BE49-F238E27FC236}">
                <a16:creationId xmlns:a16="http://schemas.microsoft.com/office/drawing/2014/main" id="{4FC14001-3CB3-8A86-C33D-8910D5A05F75}"/>
              </a:ext>
            </a:extLst>
          </p:cNvPr>
          <p:cNvSpPr txBox="1"/>
          <p:nvPr/>
        </p:nvSpPr>
        <p:spPr>
          <a:xfrm>
            <a:off x="311530" y="1768878"/>
            <a:ext cx="234315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spc="-50" dirty="0">
                <a:solidFill>
                  <a:srgbClr val="FF0000"/>
                </a:solidFill>
                <a:latin typeface="Yu Gothic"/>
                <a:cs typeface="Yu Gothic"/>
              </a:rPr>
              <a:t>㉑</a:t>
            </a:r>
            <a:endParaRPr sz="1650">
              <a:latin typeface="Yu Gothic"/>
              <a:cs typeface="Yu Gothic"/>
            </a:endParaRPr>
          </a:p>
        </p:txBody>
      </p:sp>
      <p:pic>
        <p:nvPicPr>
          <p:cNvPr id="20" name="object 17">
            <a:extLst>
              <a:ext uri="{FF2B5EF4-FFF2-40B4-BE49-F238E27FC236}">
                <a16:creationId xmlns:a16="http://schemas.microsoft.com/office/drawing/2014/main" id="{1C86AEED-436E-6E86-5F39-CED4B6EFF916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5501" y="2170931"/>
            <a:ext cx="7585476" cy="587662"/>
          </a:xfrm>
          <a:prstGeom prst="rect">
            <a:avLst/>
          </a:prstGeom>
        </p:spPr>
      </p:pic>
      <p:pic>
        <p:nvPicPr>
          <p:cNvPr id="21" name="object 18">
            <a:extLst>
              <a:ext uri="{FF2B5EF4-FFF2-40B4-BE49-F238E27FC236}">
                <a16:creationId xmlns:a16="http://schemas.microsoft.com/office/drawing/2014/main" id="{1CB6618C-A3F8-47E2-AE6A-4107926D2EBB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225951" y="2202204"/>
            <a:ext cx="7275812" cy="5563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45</Words>
  <Application>Microsoft Office PowerPoint</Application>
  <PresentationFormat>ユーザー設定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Yu Gothic</vt:lpstr>
      <vt:lpstr>Calibri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綿谷 浩子</dc:creator>
  <cp:lastModifiedBy>英華 金</cp:lastModifiedBy>
  <cp:revision>1</cp:revision>
  <dcterms:created xsi:type="dcterms:W3CDTF">2023-08-31T08:21:56Z</dcterms:created>
  <dcterms:modified xsi:type="dcterms:W3CDTF">2023-08-31T08:25:03Z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2023-08-30T00:00:00Z</vt:filetime>
  </property>
  <property fmtid="{D5CDD505-2E9C-101B-9397-08002B2CF9AE}" pid="3" name="Creator">
    <vt:lpwstr>Microsoft® Excel® for Microsoft 365</vt:lpwstr>
  </property>
  <property fmtid="{D5CDD505-2E9C-101B-9397-08002B2CF9AE}" pid="4" name="LastSaved">
    <vt:filetime>2023-08-31T00:00:00Z</vt:filetime>
  </property>
  <property fmtid="{D5CDD505-2E9C-101B-9397-08002B2CF9AE}" pid="5" name="Producer">
    <vt:lpwstr>Microsoft® Excel® for Microsoft 365</vt:lpwstr>
  </property>
</Properties>
</file>