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8D_F175BBA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2_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4_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5_51D05377.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0" r:id="rId1"/>
  </p:sldMasterIdLst>
  <p:notesMasterIdLst>
    <p:notesMasterId r:id="rId48"/>
  </p:notesMasterIdLst>
  <p:sldIdLst>
    <p:sldId id="423" r:id="rId2"/>
    <p:sldId id="330" r:id="rId3"/>
    <p:sldId id="331" r:id="rId4"/>
    <p:sldId id="332" r:id="rId5"/>
    <p:sldId id="335" r:id="rId6"/>
    <p:sldId id="333" r:id="rId7"/>
    <p:sldId id="416" r:id="rId8"/>
    <p:sldId id="397" r:id="rId9"/>
    <p:sldId id="42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Lst>
  <p:sldSz cx="7559675" cy="106918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16798-F3AD-8C1A-08AB-E22FBAA5A885}" name="英華 金" initials="英金" userId="781d4d9df2c519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FF"/>
    <a:srgbClr val="99CCFF"/>
    <a:srgbClr val="33CCFF"/>
    <a:srgbClr val="0099CC"/>
    <a:srgbClr val="3399FF"/>
    <a:srgbClr val="0000FF"/>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E4185-DF52-47FF-885E-06F04696D013}" v="23" dt="2023-09-21T05:01:59.3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2" autoAdjust="0"/>
    <p:restoredTop sz="94660"/>
  </p:normalViewPr>
  <p:slideViewPr>
    <p:cSldViewPr snapToGrid="0">
      <p:cViewPr varScale="1">
        <p:scale>
          <a:sx n="65" d="100"/>
          <a:sy n="65" d="100"/>
        </p:scale>
        <p:origin x="2745" y="80"/>
      </p:cViewPr>
      <p:guideLst>
        <p:guide orient="horz" pos="3345"/>
        <p:guide pos="238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46EE4185-DF52-47FF-885E-06F04696D013}"/>
    <pc:docChg chg="undo custSel addSld delSld modSld">
      <pc:chgData name="英華 金" userId="781d4d9df2c5199d" providerId="LiveId" clId="{46EE4185-DF52-47FF-885E-06F04696D013}" dt="2023-09-21T05:02:06.709" v="4460" actId="1076"/>
      <pc:docMkLst>
        <pc:docMk/>
      </pc:docMkLst>
      <pc:sldChg chg="modSp add mod">
        <pc:chgData name="英華 金" userId="781d4d9df2c5199d" providerId="LiveId" clId="{46EE4185-DF52-47FF-885E-06F04696D013}" dt="2023-09-19T02:41:25.922" v="1884" actId="20577"/>
        <pc:sldMkLst>
          <pc:docMk/>
          <pc:sldMk cId="0" sldId="265"/>
        </pc:sldMkLst>
        <pc:spChg chg="mod">
          <ac:chgData name="英華 金" userId="781d4d9df2c5199d" providerId="LiveId" clId="{46EE4185-DF52-47FF-885E-06F04696D013}" dt="2023-09-19T02:41:25.922" v="1884" actId="20577"/>
          <ac:spMkLst>
            <pc:docMk/>
            <pc:sldMk cId="0" sldId="265"/>
            <ac:spMk id="259" creationId="{00000000-0000-0000-0000-000000000000}"/>
          </ac:spMkLst>
        </pc:spChg>
      </pc:sldChg>
      <pc:sldChg chg="modSp add mod">
        <pc:chgData name="英華 金" userId="781d4d9df2c5199d" providerId="LiveId" clId="{46EE4185-DF52-47FF-885E-06F04696D013}" dt="2023-09-19T03:40:59.241" v="1987" actId="20577"/>
        <pc:sldMkLst>
          <pc:docMk/>
          <pc:sldMk cId="0" sldId="266"/>
        </pc:sldMkLst>
        <pc:spChg chg="mod">
          <ac:chgData name="英華 金" userId="781d4d9df2c5199d" providerId="LiveId" clId="{46EE4185-DF52-47FF-885E-06F04696D013}" dt="2023-09-19T03:40:59.241" v="1987" actId="20577"/>
          <ac:spMkLst>
            <pc:docMk/>
            <pc:sldMk cId="0" sldId="266"/>
            <ac:spMk id="273" creationId="{00000000-0000-0000-0000-000000000000}"/>
          </ac:spMkLst>
        </pc:spChg>
        <pc:spChg chg="mod">
          <ac:chgData name="英華 金" userId="781d4d9df2c5199d" providerId="LiveId" clId="{46EE4185-DF52-47FF-885E-06F04696D013}" dt="2023-09-19T02:42:40.391" v="1908" actId="6549"/>
          <ac:spMkLst>
            <pc:docMk/>
            <pc:sldMk cId="0" sldId="266"/>
            <ac:spMk id="274" creationId="{00000000-0000-0000-0000-000000000000}"/>
          </ac:spMkLst>
        </pc:spChg>
        <pc:spChg chg="mod">
          <ac:chgData name="英華 金" userId="781d4d9df2c5199d" providerId="LiveId" clId="{46EE4185-DF52-47FF-885E-06F04696D013}" dt="2023-09-19T03:18:53.052" v="1921" actId="14100"/>
          <ac:spMkLst>
            <pc:docMk/>
            <pc:sldMk cId="0" sldId="266"/>
            <ac:spMk id="279" creationId="{00000000-0000-0000-0000-000000000000}"/>
          </ac:spMkLst>
        </pc:spChg>
        <pc:picChg chg="mod">
          <ac:chgData name="英華 金" userId="781d4d9df2c5199d" providerId="LiveId" clId="{46EE4185-DF52-47FF-885E-06F04696D013}" dt="2023-09-19T03:19:23.958" v="1922" actId="1076"/>
          <ac:picMkLst>
            <pc:docMk/>
            <pc:sldMk cId="0" sldId="266"/>
            <ac:picMk id="283" creationId="{00000000-0000-0000-0000-000000000000}"/>
          </ac:picMkLst>
        </pc:picChg>
        <pc:picChg chg="mod">
          <ac:chgData name="英華 金" userId="781d4d9df2c5199d" providerId="LiveId" clId="{46EE4185-DF52-47FF-885E-06F04696D013}" dt="2023-09-19T02:42:37.404" v="1906" actId="1076"/>
          <ac:picMkLst>
            <pc:docMk/>
            <pc:sldMk cId="0" sldId="266"/>
            <ac:picMk id="284" creationId="{00000000-0000-0000-0000-000000000000}"/>
          </ac:picMkLst>
        </pc:picChg>
      </pc:sldChg>
      <pc:sldChg chg="modSp add mod">
        <pc:chgData name="英華 金" userId="781d4d9df2c5199d" providerId="LiveId" clId="{46EE4185-DF52-47FF-885E-06F04696D013}" dt="2023-09-19T03:43:38.694" v="2015" actId="20577"/>
        <pc:sldMkLst>
          <pc:docMk/>
          <pc:sldMk cId="0" sldId="267"/>
        </pc:sldMkLst>
        <pc:spChg chg="mod">
          <ac:chgData name="英華 金" userId="781d4d9df2c5199d" providerId="LiveId" clId="{46EE4185-DF52-47FF-885E-06F04696D013}" dt="2023-09-19T03:43:38.694" v="2015" actId="20577"/>
          <ac:spMkLst>
            <pc:docMk/>
            <pc:sldMk cId="0" sldId="267"/>
            <ac:spMk id="298" creationId="{00000000-0000-0000-0000-000000000000}"/>
          </ac:spMkLst>
        </pc:spChg>
      </pc:sldChg>
      <pc:sldChg chg="modSp add mod">
        <pc:chgData name="英華 金" userId="781d4d9df2c5199d" providerId="LiveId" clId="{46EE4185-DF52-47FF-885E-06F04696D013}" dt="2023-09-19T03:51:32.247" v="2220" actId="20577"/>
        <pc:sldMkLst>
          <pc:docMk/>
          <pc:sldMk cId="0" sldId="268"/>
        </pc:sldMkLst>
        <pc:spChg chg="mod">
          <ac:chgData name="英華 金" userId="781d4d9df2c5199d" providerId="LiveId" clId="{46EE4185-DF52-47FF-885E-06F04696D013}" dt="2023-09-19T03:45:20.951" v="2047" actId="20577"/>
          <ac:spMkLst>
            <pc:docMk/>
            <pc:sldMk cId="0" sldId="268"/>
            <ac:spMk id="309" creationId="{00000000-0000-0000-0000-000000000000}"/>
          </ac:spMkLst>
        </pc:spChg>
        <pc:spChg chg="mod">
          <ac:chgData name="英華 金" userId="781d4d9df2c5199d" providerId="LiveId" clId="{46EE4185-DF52-47FF-885E-06F04696D013}" dt="2023-09-19T03:49:07.154" v="2156" actId="20577"/>
          <ac:spMkLst>
            <pc:docMk/>
            <pc:sldMk cId="0" sldId="268"/>
            <ac:spMk id="315" creationId="{00000000-0000-0000-0000-000000000000}"/>
          </ac:spMkLst>
        </pc:spChg>
        <pc:spChg chg="mod">
          <ac:chgData name="英華 金" userId="781d4d9df2c5199d" providerId="LiveId" clId="{46EE4185-DF52-47FF-885E-06F04696D013}" dt="2023-09-19T03:51:32.247" v="2220" actId="20577"/>
          <ac:spMkLst>
            <pc:docMk/>
            <pc:sldMk cId="0" sldId="268"/>
            <ac:spMk id="317" creationId="{00000000-0000-0000-0000-000000000000}"/>
          </ac:spMkLst>
        </pc:spChg>
        <pc:spChg chg="mod">
          <ac:chgData name="英華 金" userId="781d4d9df2c5199d" providerId="LiveId" clId="{46EE4185-DF52-47FF-885E-06F04696D013}" dt="2023-09-19T03:50:30.918" v="2186" actId="1076"/>
          <ac:spMkLst>
            <pc:docMk/>
            <pc:sldMk cId="0" sldId="268"/>
            <ac:spMk id="323" creationId="{00000000-0000-0000-0000-000000000000}"/>
          </ac:spMkLst>
        </pc:spChg>
        <pc:spChg chg="mod">
          <ac:chgData name="英華 金" userId="781d4d9df2c5199d" providerId="LiveId" clId="{46EE4185-DF52-47FF-885E-06F04696D013}" dt="2023-09-19T03:45:05.786" v="2037" actId="6549"/>
          <ac:spMkLst>
            <pc:docMk/>
            <pc:sldMk cId="0" sldId="268"/>
            <ac:spMk id="324" creationId="{00000000-0000-0000-0000-000000000000}"/>
          </ac:spMkLst>
        </pc:spChg>
        <pc:picChg chg="mod">
          <ac:chgData name="英華 金" userId="781d4d9df2c5199d" providerId="LiveId" clId="{46EE4185-DF52-47FF-885E-06F04696D013}" dt="2023-09-19T03:45:00.961" v="2032" actId="1035"/>
          <ac:picMkLst>
            <pc:docMk/>
            <pc:sldMk cId="0" sldId="268"/>
            <ac:picMk id="325" creationId="{00000000-0000-0000-0000-000000000000}"/>
          </ac:picMkLst>
        </pc:picChg>
        <pc:picChg chg="mod">
          <ac:chgData name="英華 金" userId="781d4d9df2c5199d" providerId="LiveId" clId="{46EE4185-DF52-47FF-885E-06F04696D013}" dt="2023-09-19T03:49:05.551" v="2155" actId="1076"/>
          <ac:picMkLst>
            <pc:docMk/>
            <pc:sldMk cId="0" sldId="268"/>
            <ac:picMk id="327" creationId="{00000000-0000-0000-0000-000000000000}"/>
          </ac:picMkLst>
        </pc:picChg>
        <pc:picChg chg="mod">
          <ac:chgData name="英華 金" userId="781d4d9df2c5199d" providerId="LiveId" clId="{46EE4185-DF52-47FF-885E-06F04696D013}" dt="2023-09-19T03:50:55.338" v="2202" actId="1076"/>
          <ac:picMkLst>
            <pc:docMk/>
            <pc:sldMk cId="0" sldId="268"/>
            <ac:picMk id="330" creationId="{00000000-0000-0000-0000-000000000000}"/>
          </ac:picMkLst>
        </pc:picChg>
        <pc:picChg chg="mod">
          <ac:chgData name="英華 金" userId="781d4d9df2c5199d" providerId="LiveId" clId="{46EE4185-DF52-47FF-885E-06F04696D013}" dt="2023-09-19T03:51:07.708" v="2205" actId="1076"/>
          <ac:picMkLst>
            <pc:docMk/>
            <pc:sldMk cId="0" sldId="268"/>
            <ac:picMk id="332" creationId="{00000000-0000-0000-0000-000000000000}"/>
          </ac:picMkLst>
        </pc:picChg>
        <pc:cxnChg chg="mod">
          <ac:chgData name="英華 金" userId="781d4d9df2c5199d" providerId="LiveId" clId="{46EE4185-DF52-47FF-885E-06F04696D013}" dt="2023-09-19T03:46:03.864" v="2054" actId="14100"/>
          <ac:cxnSpMkLst>
            <pc:docMk/>
            <pc:sldMk cId="0" sldId="268"/>
            <ac:cxnSpMk id="326" creationId="{00000000-0000-0000-0000-000000000000}"/>
          </ac:cxnSpMkLst>
        </pc:cxnChg>
      </pc:sldChg>
      <pc:sldChg chg="add">
        <pc:chgData name="英華 金" userId="781d4d9df2c5199d" providerId="LiveId" clId="{46EE4185-DF52-47FF-885E-06F04696D013}" dt="2023-09-19T02:39:08.914" v="1866"/>
        <pc:sldMkLst>
          <pc:docMk/>
          <pc:sldMk cId="0" sldId="269"/>
        </pc:sldMkLst>
      </pc:sldChg>
      <pc:sldChg chg="modSp add mod">
        <pc:chgData name="英華 金" userId="781d4d9df2c5199d" providerId="LiveId" clId="{46EE4185-DF52-47FF-885E-06F04696D013}" dt="2023-09-21T02:04:14.372" v="2995"/>
        <pc:sldMkLst>
          <pc:docMk/>
          <pc:sldMk cId="0" sldId="270"/>
        </pc:sldMkLst>
        <pc:spChg chg="mod">
          <ac:chgData name="英華 金" userId="781d4d9df2c5199d" providerId="LiveId" clId="{46EE4185-DF52-47FF-885E-06F04696D013}" dt="2023-09-21T02:04:14.372" v="2995"/>
          <ac:spMkLst>
            <pc:docMk/>
            <pc:sldMk cId="0" sldId="270"/>
            <ac:spMk id="351" creationId="{00000000-0000-0000-0000-000000000000}"/>
          </ac:spMkLst>
        </pc:spChg>
      </pc:sldChg>
      <pc:sldChg chg="modSp add mod">
        <pc:chgData name="英華 金" userId="781d4d9df2c5199d" providerId="LiveId" clId="{46EE4185-DF52-47FF-885E-06F04696D013}" dt="2023-09-21T02:04:14.372" v="2995"/>
        <pc:sldMkLst>
          <pc:docMk/>
          <pc:sldMk cId="0" sldId="271"/>
        </pc:sldMkLst>
        <pc:spChg chg="mod">
          <ac:chgData name="英華 金" userId="781d4d9df2c5199d" providerId="LiveId" clId="{46EE4185-DF52-47FF-885E-06F04696D013}" dt="2023-09-19T05:19:46.965" v="2347" actId="1076"/>
          <ac:spMkLst>
            <pc:docMk/>
            <pc:sldMk cId="0" sldId="271"/>
            <ac:spMk id="365" creationId="{00000000-0000-0000-0000-000000000000}"/>
          </ac:spMkLst>
        </pc:spChg>
        <pc:spChg chg="mod">
          <ac:chgData name="英華 金" userId="781d4d9df2c5199d" providerId="LiveId" clId="{46EE4185-DF52-47FF-885E-06F04696D013}" dt="2023-09-19T05:20:04.559" v="2356" actId="20577"/>
          <ac:spMkLst>
            <pc:docMk/>
            <pc:sldMk cId="0" sldId="271"/>
            <ac:spMk id="367" creationId="{00000000-0000-0000-0000-000000000000}"/>
          </ac:spMkLst>
        </pc:spChg>
        <pc:spChg chg="mod">
          <ac:chgData name="英華 金" userId="781d4d9df2c5199d" providerId="LiveId" clId="{46EE4185-DF52-47FF-885E-06F04696D013}" dt="2023-09-19T04:00:53.581" v="2342" actId="20577"/>
          <ac:spMkLst>
            <pc:docMk/>
            <pc:sldMk cId="0" sldId="271"/>
            <ac:spMk id="370" creationId="{00000000-0000-0000-0000-000000000000}"/>
          </ac:spMkLst>
        </pc:spChg>
        <pc:spChg chg="mod">
          <ac:chgData name="英華 金" userId="781d4d9df2c5199d" providerId="LiveId" clId="{46EE4185-DF52-47FF-885E-06F04696D013}" dt="2023-09-21T02:04:14.372" v="2995"/>
          <ac:spMkLst>
            <pc:docMk/>
            <pc:sldMk cId="0" sldId="271"/>
            <ac:spMk id="373" creationId="{00000000-0000-0000-0000-000000000000}"/>
          </ac:spMkLst>
        </pc:spChg>
      </pc:sldChg>
      <pc:sldChg chg="modSp add mod">
        <pc:chgData name="英華 金" userId="781d4d9df2c5199d" providerId="LiveId" clId="{46EE4185-DF52-47FF-885E-06F04696D013}" dt="2023-09-21T02:04:14.372" v="2995"/>
        <pc:sldMkLst>
          <pc:docMk/>
          <pc:sldMk cId="0" sldId="272"/>
        </pc:sldMkLst>
        <pc:spChg chg="mod">
          <ac:chgData name="英華 金" userId="781d4d9df2c5199d" providerId="LiveId" clId="{46EE4185-DF52-47FF-885E-06F04696D013}" dt="2023-09-21T02:04:14.372" v="2995"/>
          <ac:spMkLst>
            <pc:docMk/>
            <pc:sldMk cId="0" sldId="272"/>
            <ac:spMk id="387" creationId="{00000000-0000-0000-0000-000000000000}"/>
          </ac:spMkLst>
        </pc:spChg>
        <pc:spChg chg="mod">
          <ac:chgData name="英華 金" userId="781d4d9df2c5199d" providerId="LiveId" clId="{46EE4185-DF52-47FF-885E-06F04696D013}" dt="2023-09-19T05:25:04.861" v="2367" actId="20577"/>
          <ac:spMkLst>
            <pc:docMk/>
            <pc:sldMk cId="0" sldId="272"/>
            <ac:spMk id="390" creationId="{00000000-0000-0000-0000-000000000000}"/>
          </ac:spMkLst>
        </pc:spChg>
      </pc:sldChg>
      <pc:sldChg chg="modSp add mod">
        <pc:chgData name="英華 金" userId="781d4d9df2c5199d" providerId="LiveId" clId="{46EE4185-DF52-47FF-885E-06F04696D013}" dt="2023-09-21T02:04:14.372" v="2995"/>
        <pc:sldMkLst>
          <pc:docMk/>
          <pc:sldMk cId="0" sldId="273"/>
        </pc:sldMkLst>
        <pc:spChg chg="mod">
          <ac:chgData name="英華 金" userId="781d4d9df2c5199d" providerId="LiveId" clId="{46EE4185-DF52-47FF-885E-06F04696D013}" dt="2023-09-21T02:04:14.372" v="2995"/>
          <ac:spMkLst>
            <pc:docMk/>
            <pc:sldMk cId="0" sldId="273"/>
            <ac:spMk id="406" creationId="{00000000-0000-0000-0000-000000000000}"/>
          </ac:spMkLst>
        </pc:spChg>
        <pc:spChg chg="mod">
          <ac:chgData name="英華 金" userId="781d4d9df2c5199d" providerId="LiveId" clId="{46EE4185-DF52-47FF-885E-06F04696D013}" dt="2023-09-19T05:49:14.360" v="2394" actId="6549"/>
          <ac:spMkLst>
            <pc:docMk/>
            <pc:sldMk cId="0" sldId="273"/>
            <ac:spMk id="408" creationId="{00000000-0000-0000-0000-000000000000}"/>
          </ac:spMkLst>
        </pc:spChg>
      </pc:sldChg>
      <pc:sldChg chg="modSp add addCm">
        <pc:chgData name="英華 金" userId="781d4d9df2c5199d" providerId="LiveId" clId="{46EE4185-DF52-47FF-885E-06F04696D013}" dt="2023-09-21T02:04:14.372" v="2995"/>
        <pc:sldMkLst>
          <pc:docMk/>
          <pc:sldMk cId="0" sldId="274"/>
        </pc:sldMkLst>
        <pc:spChg chg="mod">
          <ac:chgData name="英華 金" userId="781d4d9df2c5199d" providerId="LiveId" clId="{46EE4185-DF52-47FF-885E-06F04696D013}" dt="2023-09-21T02:04:14.372" v="2995"/>
          <ac:spMkLst>
            <pc:docMk/>
            <pc:sldMk cId="0" sldId="274"/>
            <ac:spMk id="419" creationId="{00000000-0000-0000-0000-000000000000}"/>
          </ac:spMkLst>
        </pc:spChg>
        <pc:extLst>
          <p:ext xmlns:p="http://schemas.openxmlformats.org/presentationml/2006/main" uri="{D6D511B9-2390-475A-947B-AFAB55BFBCF1}">
            <pc226:cmChg xmlns:pc226="http://schemas.microsoft.com/office/powerpoint/2022/06/main/command" chg="add">
              <pc226:chgData name="英華 金" userId="781d4d9df2c5199d" providerId="LiveId" clId="{46EE4185-DF52-47FF-885E-06F04696D013}" dt="2023-09-19T05:50:49.170" v="2395"/>
              <pc2:cmMkLst xmlns:pc2="http://schemas.microsoft.com/office/powerpoint/2019/9/main/command">
                <pc:docMk/>
                <pc:sldMk cId="0" sldId="274"/>
                <pc2:cmMk id="{2F16A9B0-B38D-42FF-A036-FE50C2CD22CF}"/>
              </pc2:cmMkLst>
            </pc226:cmChg>
          </p:ext>
        </pc:extLst>
      </pc:sldChg>
      <pc:sldChg chg="delSp modSp add mod">
        <pc:chgData name="英華 金" userId="781d4d9df2c5199d" providerId="LiveId" clId="{46EE4185-DF52-47FF-885E-06F04696D013}" dt="2023-09-19T05:52:26.143" v="2419" actId="478"/>
        <pc:sldMkLst>
          <pc:docMk/>
          <pc:sldMk cId="0" sldId="275"/>
        </pc:sldMkLst>
        <pc:spChg chg="mod">
          <ac:chgData name="英華 金" userId="781d4d9df2c5199d" providerId="LiveId" clId="{46EE4185-DF52-47FF-885E-06F04696D013}" dt="2023-09-19T04:03:40.824" v="2343"/>
          <ac:spMkLst>
            <pc:docMk/>
            <pc:sldMk cId="0" sldId="275"/>
            <ac:spMk id="432" creationId="{00000000-0000-0000-0000-000000000000}"/>
          </ac:spMkLst>
        </pc:spChg>
        <pc:spChg chg="mod">
          <ac:chgData name="英華 金" userId="781d4d9df2c5199d" providerId="LiveId" clId="{46EE4185-DF52-47FF-885E-06F04696D013}" dt="2023-09-19T05:51:54.466" v="2409" actId="20577"/>
          <ac:spMkLst>
            <pc:docMk/>
            <pc:sldMk cId="0" sldId="275"/>
            <ac:spMk id="443" creationId="{00000000-0000-0000-0000-000000000000}"/>
          </ac:spMkLst>
        </pc:spChg>
        <pc:picChg chg="del">
          <ac:chgData name="英華 金" userId="781d4d9df2c5199d" providerId="LiveId" clId="{46EE4185-DF52-47FF-885E-06F04696D013}" dt="2023-09-19T05:52:26.143" v="2419" actId="478"/>
          <ac:picMkLst>
            <pc:docMk/>
            <pc:sldMk cId="0" sldId="275"/>
            <ac:picMk id="435" creationId="{00000000-0000-0000-0000-000000000000}"/>
          </ac:picMkLst>
        </pc:picChg>
        <pc:picChg chg="mod">
          <ac:chgData name="英華 金" userId="781d4d9df2c5199d" providerId="LiveId" clId="{46EE4185-DF52-47FF-885E-06F04696D013}" dt="2023-09-19T05:52:00.339" v="2418" actId="1038"/>
          <ac:picMkLst>
            <pc:docMk/>
            <pc:sldMk cId="0" sldId="275"/>
            <ac:picMk id="444" creationId="{00000000-0000-0000-0000-000000000000}"/>
          </ac:picMkLst>
        </pc:picChg>
      </pc:sldChg>
      <pc:sldChg chg="modSp add mod addCm">
        <pc:chgData name="英華 金" userId="781d4d9df2c5199d" providerId="LiveId" clId="{46EE4185-DF52-47FF-885E-06F04696D013}" dt="2023-09-19T05:57:57.101" v="2486"/>
        <pc:sldMkLst>
          <pc:docMk/>
          <pc:sldMk cId="0" sldId="276"/>
        </pc:sldMkLst>
        <pc:spChg chg="mod">
          <ac:chgData name="英華 金" userId="781d4d9df2c5199d" providerId="LiveId" clId="{46EE4185-DF52-47FF-885E-06F04696D013}" dt="2023-09-19T05:55:48.931" v="2485" actId="20577"/>
          <ac:spMkLst>
            <pc:docMk/>
            <pc:sldMk cId="0" sldId="276"/>
            <ac:spMk id="466" creationId="{00000000-0000-0000-0000-000000000000}"/>
          </ac:spMkLst>
        </pc:spChg>
        <pc:extLst>
          <p:ext xmlns:p="http://schemas.openxmlformats.org/presentationml/2006/main" uri="{D6D511B9-2390-475A-947B-AFAB55BFBCF1}">
            <pc226:cmChg xmlns:pc226="http://schemas.microsoft.com/office/powerpoint/2022/06/main/command" chg="add">
              <pc226:chgData name="英華 金" userId="781d4d9df2c5199d" providerId="LiveId" clId="{46EE4185-DF52-47FF-885E-06F04696D013}" dt="2023-09-19T05:57:57.101" v="2486"/>
              <pc2:cmMkLst xmlns:pc2="http://schemas.microsoft.com/office/powerpoint/2019/9/main/command">
                <pc:docMk/>
                <pc:sldMk cId="0" sldId="276"/>
                <pc2:cmMk id="{F51F7F8D-CBEB-4F78-BD38-626EDAB378BD}"/>
              </pc2:cmMkLst>
            </pc226:cmChg>
          </p:ext>
        </pc:extLst>
      </pc:sldChg>
      <pc:sldChg chg="modSp add mod">
        <pc:chgData name="英華 金" userId="781d4d9df2c5199d" providerId="LiveId" clId="{46EE4185-DF52-47FF-885E-06F04696D013}" dt="2023-09-21T02:04:14.372" v="2995"/>
        <pc:sldMkLst>
          <pc:docMk/>
          <pc:sldMk cId="0" sldId="277"/>
        </pc:sldMkLst>
        <pc:spChg chg="mod">
          <ac:chgData name="英華 金" userId="781d4d9df2c5199d" providerId="LiveId" clId="{46EE4185-DF52-47FF-885E-06F04696D013}" dt="2023-09-21T02:04:14.372" v="2995"/>
          <ac:spMkLst>
            <pc:docMk/>
            <pc:sldMk cId="0" sldId="277"/>
            <ac:spMk id="478" creationId="{00000000-0000-0000-0000-000000000000}"/>
          </ac:spMkLst>
        </pc:spChg>
      </pc:sldChg>
      <pc:sldChg chg="delSp modSp add mod">
        <pc:chgData name="英華 金" userId="781d4d9df2c5199d" providerId="LiveId" clId="{46EE4185-DF52-47FF-885E-06F04696D013}" dt="2023-09-21T02:04:14.372" v="2995"/>
        <pc:sldMkLst>
          <pc:docMk/>
          <pc:sldMk cId="0" sldId="278"/>
        </pc:sldMkLst>
        <pc:spChg chg="mod">
          <ac:chgData name="英華 金" userId="781d4d9df2c5199d" providerId="LiveId" clId="{46EE4185-DF52-47FF-885E-06F04696D013}" dt="2023-09-21T02:04:14.372" v="2995"/>
          <ac:spMkLst>
            <pc:docMk/>
            <pc:sldMk cId="0" sldId="278"/>
            <ac:spMk id="492" creationId="{00000000-0000-0000-0000-000000000000}"/>
          </ac:spMkLst>
        </pc:spChg>
        <pc:spChg chg="mod">
          <ac:chgData name="英華 金" userId="781d4d9df2c5199d" providerId="LiveId" clId="{46EE4185-DF52-47FF-885E-06F04696D013}" dt="2023-09-19T06:09:53.066" v="2637" actId="6549"/>
          <ac:spMkLst>
            <pc:docMk/>
            <pc:sldMk cId="0" sldId="278"/>
            <ac:spMk id="496" creationId="{00000000-0000-0000-0000-000000000000}"/>
          </ac:spMkLst>
        </pc:spChg>
        <pc:spChg chg="mod">
          <ac:chgData name="英華 金" userId="781d4d9df2c5199d" providerId="LiveId" clId="{46EE4185-DF52-47FF-885E-06F04696D013}" dt="2023-09-19T06:09:26.763" v="2636" actId="14100"/>
          <ac:spMkLst>
            <pc:docMk/>
            <pc:sldMk cId="0" sldId="278"/>
            <ac:spMk id="500" creationId="{00000000-0000-0000-0000-000000000000}"/>
          </ac:spMkLst>
        </pc:spChg>
        <pc:spChg chg="mod">
          <ac:chgData name="英華 金" userId="781d4d9df2c5199d" providerId="LiveId" clId="{46EE4185-DF52-47FF-885E-06F04696D013}" dt="2023-09-19T05:19:13.113" v="2344"/>
          <ac:spMkLst>
            <pc:docMk/>
            <pc:sldMk cId="0" sldId="278"/>
            <ac:spMk id="501" creationId="{00000000-0000-0000-0000-000000000000}"/>
          </ac:spMkLst>
        </pc:spChg>
        <pc:picChg chg="del">
          <ac:chgData name="英華 金" userId="781d4d9df2c5199d" providerId="LiveId" clId="{46EE4185-DF52-47FF-885E-06F04696D013}" dt="2023-09-19T06:04:28.277" v="2578" actId="478"/>
          <ac:picMkLst>
            <pc:docMk/>
            <pc:sldMk cId="0" sldId="278"/>
            <ac:picMk id="495" creationId="{00000000-0000-0000-0000-000000000000}"/>
          </ac:picMkLst>
        </pc:picChg>
        <pc:picChg chg="mod">
          <ac:chgData name="英華 金" userId="781d4d9df2c5199d" providerId="LiveId" clId="{46EE4185-DF52-47FF-885E-06F04696D013}" dt="2023-09-19T06:06:52.495" v="2582" actId="1076"/>
          <ac:picMkLst>
            <pc:docMk/>
            <pc:sldMk cId="0" sldId="278"/>
            <ac:picMk id="505" creationId="{00000000-0000-0000-0000-000000000000}"/>
          </ac:picMkLst>
        </pc:picChg>
        <pc:cxnChg chg="mod">
          <ac:chgData name="英華 金" userId="781d4d9df2c5199d" providerId="LiveId" clId="{46EE4185-DF52-47FF-885E-06F04696D013}" dt="2023-09-19T06:09:26.763" v="2636" actId="14100"/>
          <ac:cxnSpMkLst>
            <pc:docMk/>
            <pc:sldMk cId="0" sldId="278"/>
            <ac:cxnSpMk id="510" creationId="{00000000-0000-0000-0000-000000000000}"/>
          </ac:cxnSpMkLst>
        </pc:cxnChg>
        <pc:cxnChg chg="mod">
          <ac:chgData name="英華 金" userId="781d4d9df2c5199d" providerId="LiveId" clId="{46EE4185-DF52-47FF-885E-06F04696D013}" dt="2023-09-19T06:09:26.763" v="2636" actId="14100"/>
          <ac:cxnSpMkLst>
            <pc:docMk/>
            <pc:sldMk cId="0" sldId="278"/>
            <ac:cxnSpMk id="511" creationId="{00000000-0000-0000-0000-000000000000}"/>
          </ac:cxnSpMkLst>
        </pc:cxnChg>
      </pc:sldChg>
      <pc:sldChg chg="modSp add mod">
        <pc:chgData name="英華 金" userId="781d4d9df2c5199d" providerId="LiveId" clId="{46EE4185-DF52-47FF-885E-06F04696D013}" dt="2023-09-21T01:42:17.225" v="2918" actId="20577"/>
        <pc:sldMkLst>
          <pc:docMk/>
          <pc:sldMk cId="0" sldId="279"/>
        </pc:sldMkLst>
        <pc:spChg chg="mod">
          <ac:chgData name="英華 金" userId="781d4d9df2c5199d" providerId="LiveId" clId="{46EE4185-DF52-47FF-885E-06F04696D013}" dt="2023-09-19T06:13:59.974" v="2702" actId="1038"/>
          <ac:spMkLst>
            <pc:docMk/>
            <pc:sldMk cId="0" sldId="279"/>
            <ac:spMk id="26" creationId="{00000000-0000-0000-0000-000000000000}"/>
          </ac:spMkLst>
        </pc:spChg>
        <pc:spChg chg="mod">
          <ac:chgData name="英華 金" userId="781d4d9df2c5199d" providerId="LiveId" clId="{46EE4185-DF52-47FF-885E-06F04696D013}" dt="2023-09-19T06:10:51.490" v="2638"/>
          <ac:spMkLst>
            <pc:docMk/>
            <pc:sldMk cId="0" sldId="279"/>
            <ac:spMk id="520" creationId="{00000000-0000-0000-0000-000000000000}"/>
          </ac:spMkLst>
        </pc:spChg>
        <pc:spChg chg="mod">
          <ac:chgData name="英華 金" userId="781d4d9df2c5199d" providerId="LiveId" clId="{46EE4185-DF52-47FF-885E-06F04696D013}" dt="2023-09-19T06:13:42.758" v="2672" actId="20577"/>
          <ac:spMkLst>
            <pc:docMk/>
            <pc:sldMk cId="0" sldId="279"/>
            <ac:spMk id="524" creationId="{00000000-0000-0000-0000-000000000000}"/>
          </ac:spMkLst>
        </pc:spChg>
        <pc:spChg chg="mod">
          <ac:chgData name="英華 金" userId="781d4d9df2c5199d" providerId="LiveId" clId="{46EE4185-DF52-47FF-885E-06F04696D013}" dt="2023-09-21T01:39:46.565" v="2886" actId="20577"/>
          <ac:spMkLst>
            <pc:docMk/>
            <pc:sldMk cId="0" sldId="279"/>
            <ac:spMk id="527" creationId="{00000000-0000-0000-0000-000000000000}"/>
          </ac:spMkLst>
        </pc:spChg>
        <pc:spChg chg="mod">
          <ac:chgData name="英華 金" userId="781d4d9df2c5199d" providerId="LiveId" clId="{46EE4185-DF52-47FF-885E-06F04696D013}" dt="2023-09-19T06:15:43.507" v="2703" actId="14100"/>
          <ac:spMkLst>
            <pc:docMk/>
            <pc:sldMk cId="0" sldId="279"/>
            <ac:spMk id="532" creationId="{00000000-0000-0000-0000-000000000000}"/>
          </ac:spMkLst>
        </pc:spChg>
        <pc:spChg chg="mod">
          <ac:chgData name="英華 金" userId="781d4d9df2c5199d" providerId="LiveId" clId="{46EE4185-DF52-47FF-885E-06F04696D013}" dt="2023-09-21T01:42:17.225" v="2918" actId="20577"/>
          <ac:spMkLst>
            <pc:docMk/>
            <pc:sldMk cId="0" sldId="279"/>
            <ac:spMk id="533" creationId="{00000000-0000-0000-0000-000000000000}"/>
          </ac:spMkLst>
        </pc:spChg>
        <pc:cxnChg chg="mod">
          <ac:chgData name="英華 金" userId="781d4d9df2c5199d" providerId="LiveId" clId="{46EE4185-DF52-47FF-885E-06F04696D013}" dt="2023-09-21T01:42:17.225" v="2918" actId="20577"/>
          <ac:cxnSpMkLst>
            <pc:docMk/>
            <pc:sldMk cId="0" sldId="279"/>
            <ac:cxnSpMk id="534" creationId="{00000000-0000-0000-0000-000000000000}"/>
          </ac:cxnSpMkLst>
        </pc:cxnChg>
      </pc:sldChg>
      <pc:sldChg chg="modSp add mod">
        <pc:chgData name="英華 金" userId="781d4d9df2c5199d" providerId="LiveId" clId="{46EE4185-DF52-47FF-885E-06F04696D013}" dt="2023-09-21T01:43:55.436" v="2958" actId="14100"/>
        <pc:sldMkLst>
          <pc:docMk/>
          <pc:sldMk cId="0" sldId="280"/>
        </pc:sldMkLst>
        <pc:spChg chg="mod">
          <ac:chgData name="英華 金" userId="781d4d9df2c5199d" providerId="LiveId" clId="{46EE4185-DF52-47FF-885E-06F04696D013}" dt="2023-09-19T06:10:51.490" v="2638"/>
          <ac:spMkLst>
            <pc:docMk/>
            <pc:sldMk cId="0" sldId="280"/>
            <ac:spMk id="548" creationId="{00000000-0000-0000-0000-000000000000}"/>
          </ac:spMkLst>
        </pc:spChg>
        <pc:spChg chg="mod">
          <ac:chgData name="英華 金" userId="781d4d9df2c5199d" providerId="LiveId" clId="{46EE4185-DF52-47FF-885E-06F04696D013}" dt="2023-09-19T06:10:51.490" v="2638"/>
          <ac:spMkLst>
            <pc:docMk/>
            <pc:sldMk cId="0" sldId="280"/>
            <ac:spMk id="550" creationId="{00000000-0000-0000-0000-000000000000}"/>
          </ac:spMkLst>
        </pc:spChg>
        <pc:spChg chg="mod">
          <ac:chgData name="英華 金" userId="781d4d9df2c5199d" providerId="LiveId" clId="{46EE4185-DF52-47FF-885E-06F04696D013}" dt="2023-09-19T06:10:51.490" v="2638"/>
          <ac:spMkLst>
            <pc:docMk/>
            <pc:sldMk cId="0" sldId="280"/>
            <ac:spMk id="553" creationId="{00000000-0000-0000-0000-000000000000}"/>
          </ac:spMkLst>
        </pc:spChg>
        <pc:spChg chg="mod">
          <ac:chgData name="英華 金" userId="781d4d9df2c5199d" providerId="LiveId" clId="{46EE4185-DF52-47FF-885E-06F04696D013}" dt="2023-09-20T02:53:59.726" v="2715" actId="1037"/>
          <ac:spMkLst>
            <pc:docMk/>
            <pc:sldMk cId="0" sldId="280"/>
            <ac:spMk id="558" creationId="{00000000-0000-0000-0000-000000000000}"/>
          </ac:spMkLst>
        </pc:spChg>
        <pc:spChg chg="mod">
          <ac:chgData name="英華 金" userId="781d4d9df2c5199d" providerId="LiveId" clId="{46EE4185-DF52-47FF-885E-06F04696D013}" dt="2023-09-21T01:43:55.436" v="2958" actId="14100"/>
          <ac:spMkLst>
            <pc:docMk/>
            <pc:sldMk cId="0" sldId="280"/>
            <ac:spMk id="559" creationId="{00000000-0000-0000-0000-000000000000}"/>
          </ac:spMkLst>
        </pc:spChg>
      </pc:sldChg>
      <pc:sldChg chg="addSp delSp modSp add mod">
        <pc:chgData name="英華 金" userId="781d4d9df2c5199d" providerId="LiveId" clId="{46EE4185-DF52-47FF-885E-06F04696D013}" dt="2023-09-21T02:10:59.563" v="3233" actId="20577"/>
        <pc:sldMkLst>
          <pc:docMk/>
          <pc:sldMk cId="758637576" sldId="291"/>
        </pc:sldMkLst>
        <pc:spChg chg="add mod">
          <ac:chgData name="英華 金" userId="781d4d9df2c5199d" providerId="LiveId" clId="{46EE4185-DF52-47FF-885E-06F04696D013}" dt="2023-09-21T02:10:59.563" v="3233" actId="20577"/>
          <ac:spMkLst>
            <pc:docMk/>
            <pc:sldMk cId="758637576" sldId="291"/>
            <ac:spMk id="2" creationId="{3255B8FB-92FD-A837-B46C-8598DA66AEE0}"/>
          </ac:spMkLst>
        </pc:spChg>
        <pc:spChg chg="del mod">
          <ac:chgData name="英華 金" userId="781d4d9df2c5199d" providerId="LiveId" clId="{46EE4185-DF52-47FF-885E-06F04696D013}" dt="2023-09-21T02:09:03.935" v="3223" actId="478"/>
          <ac:spMkLst>
            <pc:docMk/>
            <pc:sldMk cId="758637576" sldId="291"/>
            <ac:spMk id="5" creationId="{9FAB47BD-74C2-4F7D-A107-DF55D43C7741}"/>
          </ac:spMkLst>
        </pc:spChg>
      </pc:sldChg>
      <pc:sldChg chg="addSp modSp add mod">
        <pc:chgData name="英華 金" userId="781d4d9df2c5199d" providerId="LiveId" clId="{46EE4185-DF52-47FF-885E-06F04696D013}" dt="2023-09-21T02:18:02.100" v="3523" actId="20577"/>
        <pc:sldMkLst>
          <pc:docMk/>
          <pc:sldMk cId="717784598" sldId="292"/>
        </pc:sldMkLst>
        <pc:spChg chg="mod">
          <ac:chgData name="英華 金" userId="781d4d9df2c5199d" providerId="LiveId" clId="{46EE4185-DF52-47FF-885E-06F04696D013}" dt="2023-09-21T02:11:57.848" v="3236" actId="20577"/>
          <ac:spMkLst>
            <pc:docMk/>
            <pc:sldMk cId="717784598" sldId="292"/>
            <ac:spMk id="33" creationId="{9FAB47BD-74C2-4F7D-A107-DF55D43C7741}"/>
          </ac:spMkLst>
        </pc:spChg>
        <pc:spChg chg="mod">
          <ac:chgData name="英華 金" userId="781d4d9df2c5199d" providerId="LiveId" clId="{46EE4185-DF52-47FF-885E-06F04696D013}" dt="2023-09-21T02:16:44.186" v="3515" actId="1038"/>
          <ac:spMkLst>
            <pc:docMk/>
            <pc:sldMk cId="717784598" sldId="292"/>
            <ac:spMk id="34" creationId="{00000000-0000-0000-0000-000000000000}"/>
          </ac:spMkLst>
        </pc:spChg>
        <pc:spChg chg="mod">
          <ac:chgData name="英華 金" userId="781d4d9df2c5199d" providerId="LiveId" clId="{46EE4185-DF52-47FF-885E-06F04696D013}" dt="2023-09-21T02:17:44.799" v="3518" actId="164"/>
          <ac:spMkLst>
            <pc:docMk/>
            <pc:sldMk cId="717784598" sldId="292"/>
            <ac:spMk id="35" creationId="{00000000-0000-0000-0000-000000000000}"/>
          </ac:spMkLst>
        </pc:spChg>
        <pc:spChg chg="mod">
          <ac:chgData name="英華 金" userId="781d4d9df2c5199d" providerId="LiveId" clId="{46EE4185-DF52-47FF-885E-06F04696D013}" dt="2023-09-21T02:17:30.373" v="3517" actId="20577"/>
          <ac:spMkLst>
            <pc:docMk/>
            <pc:sldMk cId="717784598" sldId="292"/>
            <ac:spMk id="36" creationId="{00000000-0000-0000-0000-000000000000}"/>
          </ac:spMkLst>
        </pc:spChg>
        <pc:spChg chg="mod">
          <ac:chgData name="英華 金" userId="781d4d9df2c5199d" providerId="LiveId" clId="{46EE4185-DF52-47FF-885E-06F04696D013}" dt="2023-09-21T02:18:02.100" v="3523" actId="20577"/>
          <ac:spMkLst>
            <pc:docMk/>
            <pc:sldMk cId="717784598" sldId="292"/>
            <ac:spMk id="37" creationId="{00000000-0000-0000-0000-000000000000}"/>
          </ac:spMkLst>
        </pc:spChg>
        <pc:spChg chg="mod">
          <ac:chgData name="英華 金" userId="781d4d9df2c5199d" providerId="LiveId" clId="{46EE4185-DF52-47FF-885E-06F04696D013}" dt="2023-09-21T02:17:44.799" v="3518" actId="164"/>
          <ac:spMkLst>
            <pc:docMk/>
            <pc:sldMk cId="717784598" sldId="292"/>
            <ac:spMk id="38" creationId="{00000000-0000-0000-0000-000000000000}"/>
          </ac:spMkLst>
        </pc:spChg>
        <pc:spChg chg="mod">
          <ac:chgData name="英華 金" userId="781d4d9df2c5199d" providerId="LiveId" clId="{46EE4185-DF52-47FF-885E-06F04696D013}" dt="2023-09-21T02:16:35.565" v="3498" actId="1035"/>
          <ac:spMkLst>
            <pc:docMk/>
            <pc:sldMk cId="717784598" sldId="292"/>
            <ac:spMk id="39" creationId="{00000000-0000-0000-0000-000000000000}"/>
          </ac:spMkLst>
        </pc:spChg>
        <pc:grpChg chg="add mod">
          <ac:chgData name="英華 金" userId="781d4d9df2c5199d" providerId="LiveId" clId="{46EE4185-DF52-47FF-885E-06F04696D013}" dt="2023-09-21T02:17:49.288" v="3519" actId="1076"/>
          <ac:grpSpMkLst>
            <pc:docMk/>
            <pc:sldMk cId="717784598" sldId="292"/>
            <ac:grpSpMk id="4" creationId="{BF728C44-367E-73AD-8DA1-F432367B1164}"/>
          </ac:grpSpMkLst>
        </pc:grpChg>
        <pc:picChg chg="mod">
          <ac:chgData name="英華 金" userId="781d4d9df2c5199d" providerId="LiveId" clId="{46EE4185-DF52-47FF-885E-06F04696D013}" dt="2023-09-21T02:16:26.259" v="3476" actId="1076"/>
          <ac:picMkLst>
            <pc:docMk/>
            <pc:sldMk cId="717784598" sldId="292"/>
            <ac:picMk id="10" creationId="{00000000-0000-0000-0000-000000000000}"/>
          </ac:picMkLst>
        </pc:picChg>
        <pc:picChg chg="mod">
          <ac:chgData name="英華 金" userId="781d4d9df2c5199d" providerId="LiveId" clId="{46EE4185-DF52-47FF-885E-06F04696D013}" dt="2023-09-21T02:17:44.799" v="3518" actId="164"/>
          <ac:picMkLst>
            <pc:docMk/>
            <pc:sldMk cId="717784598" sldId="292"/>
            <ac:picMk id="11" creationId="{00000000-0000-0000-0000-000000000000}"/>
          </ac:picMkLst>
        </pc:picChg>
      </pc:sldChg>
      <pc:sldChg chg="modSp add mod addCm">
        <pc:chgData name="英華 金" userId="781d4d9df2c5199d" providerId="LiveId" clId="{46EE4185-DF52-47FF-885E-06F04696D013}" dt="2023-09-21T02:26:58.815" v="3567" actId="20577"/>
        <pc:sldMkLst>
          <pc:docMk/>
          <pc:sldMk cId="1372607351" sldId="293"/>
        </pc:sldMkLst>
        <pc:spChg chg="mod">
          <ac:chgData name="英華 金" userId="781d4d9df2c5199d" providerId="LiveId" clId="{46EE4185-DF52-47FF-885E-06F04696D013}" dt="2023-09-19T04:03:40.824" v="2343"/>
          <ac:spMkLst>
            <pc:docMk/>
            <pc:sldMk cId="1372607351" sldId="293"/>
            <ac:spMk id="19" creationId="{00000000-0000-0000-0000-000000000000}"/>
          </ac:spMkLst>
        </pc:spChg>
        <pc:spChg chg="mod">
          <ac:chgData name="英華 金" userId="781d4d9df2c5199d" providerId="LiveId" clId="{46EE4185-DF52-47FF-885E-06F04696D013}" dt="2023-09-21T02:25:53.295" v="3549" actId="1076"/>
          <ac:spMkLst>
            <pc:docMk/>
            <pc:sldMk cId="1372607351" sldId="293"/>
            <ac:spMk id="21" creationId="{00000000-0000-0000-0000-000000000000}"/>
          </ac:spMkLst>
        </pc:spChg>
        <pc:spChg chg="mod">
          <ac:chgData name="英華 金" userId="781d4d9df2c5199d" providerId="LiveId" clId="{46EE4185-DF52-47FF-885E-06F04696D013}" dt="2023-09-21T02:19:45.472" v="3527" actId="20577"/>
          <ac:spMkLst>
            <pc:docMk/>
            <pc:sldMk cId="1372607351" sldId="293"/>
            <ac:spMk id="36" creationId="{00000000-0000-0000-0000-000000000000}"/>
          </ac:spMkLst>
        </pc:spChg>
        <pc:spChg chg="mod">
          <ac:chgData name="英華 金" userId="781d4d9df2c5199d" providerId="LiveId" clId="{46EE4185-DF52-47FF-885E-06F04696D013}" dt="2023-09-21T02:26:58.815" v="3567" actId="20577"/>
          <ac:spMkLst>
            <pc:docMk/>
            <pc:sldMk cId="1372607351" sldId="293"/>
            <ac:spMk id="40" creationId="{00000000-0000-0000-0000-000000000000}"/>
          </ac:spMkLst>
        </pc:spChg>
        <pc:picChg chg="mod">
          <ac:chgData name="英華 金" userId="781d4d9df2c5199d" providerId="LiveId" clId="{46EE4185-DF52-47FF-885E-06F04696D013}" dt="2023-09-21T02:22:33.597" v="3536" actId="1037"/>
          <ac:picMkLst>
            <pc:docMk/>
            <pc:sldMk cId="1372607351" sldId="293"/>
            <ac:picMk id="6" creationId="{00000000-0000-0000-0000-000000000000}"/>
          </ac:picMkLst>
        </pc:picChg>
        <pc:extLst>
          <p:ext xmlns:p="http://schemas.openxmlformats.org/presentationml/2006/main" uri="{D6D511B9-2390-475A-947B-AFAB55BFBCF1}">
            <pc226:cmChg xmlns:pc226="http://schemas.microsoft.com/office/powerpoint/2022/06/main/command" chg="add">
              <pc226:chgData name="英華 金" userId="781d4d9df2c5199d" providerId="LiveId" clId="{46EE4185-DF52-47FF-885E-06F04696D013}" dt="2023-09-21T02:21:24.883" v="3528"/>
              <pc2:cmMkLst xmlns:pc2="http://schemas.microsoft.com/office/powerpoint/2019/9/main/command">
                <pc:docMk/>
                <pc:sldMk cId="1372607351" sldId="293"/>
                <pc2:cmMk id="{5B197E5C-8FCC-4B3C-891B-017E581004F1}"/>
              </pc2:cmMkLst>
            </pc226:cmChg>
          </p:ext>
        </pc:extLst>
      </pc:sldChg>
      <pc:sldChg chg="modSp add mod">
        <pc:chgData name="英華 金" userId="781d4d9df2c5199d" providerId="LiveId" clId="{46EE4185-DF52-47FF-885E-06F04696D013}" dt="2023-09-21T02:29:36.844" v="3590" actId="1076"/>
        <pc:sldMkLst>
          <pc:docMk/>
          <pc:sldMk cId="487044914" sldId="294"/>
        </pc:sldMkLst>
        <pc:spChg chg="mod">
          <ac:chgData name="英華 金" userId="781d4d9df2c5199d" providerId="LiveId" clId="{46EE4185-DF52-47FF-885E-06F04696D013}" dt="2023-09-21T02:27:58.608" v="3579" actId="14100"/>
          <ac:spMkLst>
            <pc:docMk/>
            <pc:sldMk cId="487044914" sldId="294"/>
            <ac:spMk id="51" creationId="{00000000-0000-0000-0000-000000000000}"/>
          </ac:spMkLst>
        </pc:spChg>
        <pc:spChg chg="mod">
          <ac:chgData name="英華 金" userId="781d4d9df2c5199d" providerId="LiveId" clId="{46EE4185-DF52-47FF-885E-06F04696D013}" dt="2023-09-21T02:29:36.844" v="3590" actId="1076"/>
          <ac:spMkLst>
            <pc:docMk/>
            <pc:sldMk cId="487044914" sldId="294"/>
            <ac:spMk id="54" creationId="{00000000-0000-0000-0000-000000000000}"/>
          </ac:spMkLst>
        </pc:spChg>
        <pc:cxnChg chg="mod">
          <ac:chgData name="英華 金" userId="781d4d9df2c5199d" providerId="LiveId" clId="{46EE4185-DF52-47FF-885E-06F04696D013}" dt="2023-09-21T02:28:26.616" v="3582" actId="14100"/>
          <ac:cxnSpMkLst>
            <pc:docMk/>
            <pc:sldMk cId="487044914" sldId="294"/>
            <ac:cxnSpMk id="52" creationId="{00000000-0000-0000-0000-000000000000}"/>
          </ac:cxnSpMkLst>
        </pc:cxnChg>
      </pc:sldChg>
      <pc:sldChg chg="modSp add mod">
        <pc:chgData name="英華 金" userId="781d4d9df2c5199d" providerId="LiveId" clId="{46EE4185-DF52-47FF-885E-06F04696D013}" dt="2023-09-21T02:31:16.738" v="3601" actId="14100"/>
        <pc:sldMkLst>
          <pc:docMk/>
          <pc:sldMk cId="2515588886" sldId="295"/>
        </pc:sldMkLst>
        <pc:spChg chg="mod">
          <ac:chgData name="英華 金" userId="781d4d9df2c5199d" providerId="LiveId" clId="{46EE4185-DF52-47FF-885E-06F04696D013}" dt="2023-09-21T02:30:40.030" v="3595" actId="14100"/>
          <ac:spMkLst>
            <pc:docMk/>
            <pc:sldMk cId="2515588886" sldId="295"/>
            <ac:spMk id="16" creationId="{00000000-0000-0000-0000-000000000000}"/>
          </ac:spMkLst>
        </pc:spChg>
        <pc:spChg chg="mod">
          <ac:chgData name="英華 金" userId="781d4d9df2c5199d" providerId="LiveId" clId="{46EE4185-DF52-47FF-885E-06F04696D013}" dt="2023-09-19T04:03:40.824" v="2343"/>
          <ac:spMkLst>
            <pc:docMk/>
            <pc:sldMk cId="2515588886" sldId="295"/>
            <ac:spMk id="21" creationId="{9FAB47BD-74C2-4F7D-A107-DF55D43C7741}"/>
          </ac:spMkLst>
        </pc:spChg>
        <pc:spChg chg="mod">
          <ac:chgData name="英華 金" userId="781d4d9df2c5199d" providerId="LiveId" clId="{46EE4185-DF52-47FF-885E-06F04696D013}" dt="2023-09-21T02:30:22.787" v="3591" actId="1076"/>
          <ac:spMkLst>
            <pc:docMk/>
            <pc:sldMk cId="2515588886" sldId="295"/>
            <ac:spMk id="33" creationId="{00000000-0000-0000-0000-000000000000}"/>
          </ac:spMkLst>
        </pc:spChg>
        <pc:picChg chg="mod">
          <ac:chgData name="英華 金" userId="781d4d9df2c5199d" providerId="LiveId" clId="{46EE4185-DF52-47FF-885E-06F04696D013}" dt="2023-09-21T02:30:29.587" v="3592" actId="1076"/>
          <ac:picMkLst>
            <pc:docMk/>
            <pc:sldMk cId="2515588886" sldId="295"/>
            <ac:picMk id="24" creationId="{00000000-0000-0000-0000-000000000000}"/>
          </ac:picMkLst>
        </pc:picChg>
        <pc:cxnChg chg="mod">
          <ac:chgData name="英華 金" userId="781d4d9df2c5199d" providerId="LiveId" clId="{46EE4185-DF52-47FF-885E-06F04696D013}" dt="2023-09-21T02:31:16.738" v="3601" actId="14100"/>
          <ac:cxnSpMkLst>
            <pc:docMk/>
            <pc:sldMk cId="2515588886" sldId="295"/>
            <ac:cxnSpMk id="52" creationId="{00000000-0000-0000-0000-000000000000}"/>
          </ac:cxnSpMkLst>
        </pc:cxnChg>
      </pc:sldChg>
      <pc:sldChg chg="modSp add mod">
        <pc:chgData name="英華 金" userId="781d4d9df2c5199d" providerId="LiveId" clId="{46EE4185-DF52-47FF-885E-06F04696D013}" dt="2023-09-21T02:34:12.177" v="3604" actId="6549"/>
        <pc:sldMkLst>
          <pc:docMk/>
          <pc:sldMk cId="470625965" sldId="296"/>
        </pc:sldMkLst>
        <pc:spChg chg="mod">
          <ac:chgData name="英華 金" userId="781d4d9df2c5199d" providerId="LiveId" clId="{46EE4185-DF52-47FF-885E-06F04696D013}" dt="2023-09-21T02:32:12.377" v="3602" actId="1076"/>
          <ac:spMkLst>
            <pc:docMk/>
            <pc:sldMk cId="470625965" sldId="296"/>
            <ac:spMk id="13" creationId="{00000000-0000-0000-0000-000000000000}"/>
          </ac:spMkLst>
        </pc:spChg>
        <pc:spChg chg="mod">
          <ac:chgData name="英華 金" userId="781d4d9df2c5199d" providerId="LiveId" clId="{46EE4185-DF52-47FF-885E-06F04696D013}" dt="2023-09-21T02:32:20.882" v="3603" actId="1076"/>
          <ac:spMkLst>
            <pc:docMk/>
            <pc:sldMk cId="470625965" sldId="296"/>
            <ac:spMk id="14" creationId="{00000000-0000-0000-0000-000000000000}"/>
          </ac:spMkLst>
        </pc:spChg>
        <pc:spChg chg="mod">
          <ac:chgData name="英華 金" userId="781d4d9df2c5199d" providerId="LiveId" clId="{46EE4185-DF52-47FF-885E-06F04696D013}" dt="2023-09-21T02:34:12.177" v="3604" actId="6549"/>
          <ac:spMkLst>
            <pc:docMk/>
            <pc:sldMk cId="470625965" sldId="296"/>
            <ac:spMk id="32" creationId="{00000000-0000-0000-0000-000000000000}"/>
          </ac:spMkLst>
        </pc:spChg>
      </pc:sldChg>
      <pc:sldChg chg="modSp add mod">
        <pc:chgData name="英華 金" userId="781d4d9df2c5199d" providerId="LiveId" clId="{46EE4185-DF52-47FF-885E-06F04696D013}" dt="2023-09-21T02:42:52.606" v="3634" actId="20577"/>
        <pc:sldMkLst>
          <pc:docMk/>
          <pc:sldMk cId="2428204461" sldId="297"/>
        </pc:sldMkLst>
        <pc:spChg chg="mod">
          <ac:chgData name="英華 金" userId="781d4d9df2c5199d" providerId="LiveId" clId="{46EE4185-DF52-47FF-885E-06F04696D013}" dt="2023-09-21T02:40:06.068" v="3607" actId="20577"/>
          <ac:spMkLst>
            <pc:docMk/>
            <pc:sldMk cId="2428204461" sldId="297"/>
            <ac:spMk id="25" creationId="{00000000-0000-0000-0000-000000000000}"/>
          </ac:spMkLst>
        </pc:spChg>
        <pc:spChg chg="mod">
          <ac:chgData name="英華 金" userId="781d4d9df2c5199d" providerId="LiveId" clId="{46EE4185-DF52-47FF-885E-06F04696D013}" dt="2023-09-21T02:41:11.653" v="3609" actId="20577"/>
          <ac:spMkLst>
            <pc:docMk/>
            <pc:sldMk cId="2428204461" sldId="297"/>
            <ac:spMk id="32" creationId="{00000000-0000-0000-0000-000000000000}"/>
          </ac:spMkLst>
        </pc:spChg>
        <pc:spChg chg="mod">
          <ac:chgData name="英華 金" userId="781d4d9df2c5199d" providerId="LiveId" clId="{46EE4185-DF52-47FF-885E-06F04696D013}" dt="2023-09-21T02:39:48.136" v="3605" actId="1076"/>
          <ac:spMkLst>
            <pc:docMk/>
            <pc:sldMk cId="2428204461" sldId="297"/>
            <ac:spMk id="34" creationId="{00000000-0000-0000-0000-000000000000}"/>
          </ac:spMkLst>
        </pc:spChg>
        <pc:spChg chg="mod">
          <ac:chgData name="英華 金" userId="781d4d9df2c5199d" providerId="LiveId" clId="{46EE4185-DF52-47FF-885E-06F04696D013}" dt="2023-09-21T02:42:52.606" v="3634" actId="20577"/>
          <ac:spMkLst>
            <pc:docMk/>
            <pc:sldMk cId="2428204461" sldId="297"/>
            <ac:spMk id="41" creationId="{00000000-0000-0000-0000-000000000000}"/>
          </ac:spMkLst>
        </pc:spChg>
      </pc:sldChg>
      <pc:sldChg chg="modSp add mod">
        <pc:chgData name="英華 金" userId="781d4d9df2c5199d" providerId="LiveId" clId="{46EE4185-DF52-47FF-885E-06F04696D013}" dt="2023-09-21T02:45:00.132" v="3732" actId="167"/>
        <pc:sldMkLst>
          <pc:docMk/>
          <pc:sldMk cId="4252031771" sldId="298"/>
        </pc:sldMkLst>
        <pc:spChg chg="mod">
          <ac:chgData name="英華 金" userId="781d4d9df2c5199d" providerId="LiveId" clId="{46EE4185-DF52-47FF-885E-06F04696D013}" dt="2023-09-21T02:43:24.334" v="3648" actId="1037"/>
          <ac:spMkLst>
            <pc:docMk/>
            <pc:sldMk cId="4252031771" sldId="298"/>
            <ac:spMk id="29" creationId="{00000000-0000-0000-0000-000000000000}"/>
          </ac:spMkLst>
        </pc:spChg>
        <pc:spChg chg="mod">
          <ac:chgData name="英華 金" userId="781d4d9df2c5199d" providerId="LiveId" clId="{46EE4185-DF52-47FF-885E-06F04696D013}" dt="2023-09-21T02:44:26.091" v="3662" actId="14100"/>
          <ac:spMkLst>
            <pc:docMk/>
            <pc:sldMk cId="4252031771" sldId="298"/>
            <ac:spMk id="37" creationId="{00000000-0000-0000-0000-000000000000}"/>
          </ac:spMkLst>
        </pc:spChg>
        <pc:grpChg chg="mod ord">
          <ac:chgData name="英華 金" userId="781d4d9df2c5199d" providerId="LiveId" clId="{46EE4185-DF52-47FF-885E-06F04696D013}" dt="2023-09-21T02:45:00.132" v="3732" actId="167"/>
          <ac:grpSpMkLst>
            <pc:docMk/>
            <pc:sldMk cId="4252031771" sldId="298"/>
            <ac:grpSpMk id="5" creationId="{00000000-0000-0000-0000-000000000000}"/>
          </ac:grpSpMkLst>
        </pc:grpChg>
      </pc:sldChg>
      <pc:sldChg chg="modSp add mod">
        <pc:chgData name="英華 金" userId="781d4d9df2c5199d" providerId="LiveId" clId="{46EE4185-DF52-47FF-885E-06F04696D013}" dt="2023-09-21T02:47:00.530" v="3742" actId="14100"/>
        <pc:sldMkLst>
          <pc:docMk/>
          <pc:sldMk cId="1830715814" sldId="299"/>
        </pc:sldMkLst>
        <pc:cxnChg chg="mod">
          <ac:chgData name="英華 金" userId="781d4d9df2c5199d" providerId="LiveId" clId="{46EE4185-DF52-47FF-885E-06F04696D013}" dt="2023-09-21T02:46:03.455" v="3735" actId="14100"/>
          <ac:cxnSpMkLst>
            <pc:docMk/>
            <pc:sldMk cId="1830715814" sldId="299"/>
            <ac:cxnSpMk id="24" creationId="{00000000-0000-0000-0000-000000000000}"/>
          </ac:cxnSpMkLst>
        </pc:cxnChg>
        <pc:cxnChg chg="mod">
          <ac:chgData name="英華 金" userId="781d4d9df2c5199d" providerId="LiveId" clId="{46EE4185-DF52-47FF-885E-06F04696D013}" dt="2023-09-21T02:45:48.449" v="3734" actId="1076"/>
          <ac:cxnSpMkLst>
            <pc:docMk/>
            <pc:sldMk cId="1830715814" sldId="299"/>
            <ac:cxnSpMk id="47" creationId="{00000000-0000-0000-0000-000000000000}"/>
          </ac:cxnSpMkLst>
        </pc:cxnChg>
        <pc:cxnChg chg="mod">
          <ac:chgData name="英華 金" userId="781d4d9df2c5199d" providerId="LiveId" clId="{46EE4185-DF52-47FF-885E-06F04696D013}" dt="2023-09-21T02:46:22.321" v="3736" actId="14100"/>
          <ac:cxnSpMkLst>
            <pc:docMk/>
            <pc:sldMk cId="1830715814" sldId="299"/>
            <ac:cxnSpMk id="51" creationId="{00000000-0000-0000-0000-000000000000}"/>
          </ac:cxnSpMkLst>
        </pc:cxnChg>
        <pc:cxnChg chg="mod">
          <ac:chgData name="英華 金" userId="781d4d9df2c5199d" providerId="LiveId" clId="{46EE4185-DF52-47FF-885E-06F04696D013}" dt="2023-09-21T02:47:00.530" v="3742" actId="14100"/>
          <ac:cxnSpMkLst>
            <pc:docMk/>
            <pc:sldMk cId="1830715814" sldId="299"/>
            <ac:cxnSpMk id="52" creationId="{00000000-0000-0000-0000-000000000000}"/>
          </ac:cxnSpMkLst>
        </pc:cxnChg>
      </pc:sldChg>
      <pc:sldChg chg="addSp delSp modSp add mod">
        <pc:chgData name="英華 金" userId="781d4d9df2c5199d" providerId="LiveId" clId="{46EE4185-DF52-47FF-885E-06F04696D013}" dt="2023-09-21T04:22:59.126" v="4008"/>
        <pc:sldMkLst>
          <pc:docMk/>
          <pc:sldMk cId="446150799" sldId="300"/>
        </pc:sldMkLst>
        <pc:spChg chg="add mod">
          <ac:chgData name="英華 金" userId="781d4d9df2c5199d" providerId="LiveId" clId="{46EE4185-DF52-47FF-885E-06F04696D013}" dt="2023-09-21T02:52:54.771" v="3976" actId="6549"/>
          <ac:spMkLst>
            <pc:docMk/>
            <pc:sldMk cId="446150799" sldId="300"/>
            <ac:spMk id="2" creationId="{C37EE732-BA8C-9051-869C-337413050912}"/>
          </ac:spMkLst>
        </pc:spChg>
        <pc:spChg chg="del mod">
          <ac:chgData name="英華 金" userId="781d4d9df2c5199d" providerId="LiveId" clId="{46EE4185-DF52-47FF-885E-06F04696D013}" dt="2023-09-21T02:49:12.605" v="3769" actId="478"/>
          <ac:spMkLst>
            <pc:docMk/>
            <pc:sldMk cId="446150799" sldId="300"/>
            <ac:spMk id="5" creationId="{9FAB47BD-74C2-4F7D-A107-DF55D43C7741}"/>
          </ac:spMkLst>
        </pc:spChg>
        <pc:spChg chg="mod">
          <ac:chgData name="英華 金" userId="781d4d9df2c5199d" providerId="LiveId" clId="{46EE4185-DF52-47FF-885E-06F04696D013}" dt="2023-09-21T04:22:59.126" v="4008"/>
          <ac:spMkLst>
            <pc:docMk/>
            <pc:sldMk cId="446150799" sldId="300"/>
            <ac:spMk id="16" creationId="{00000000-0000-0000-0000-000000000000}"/>
          </ac:spMkLst>
        </pc:spChg>
        <pc:spChg chg="mod">
          <ac:chgData name="英華 金" userId="781d4d9df2c5199d" providerId="LiveId" clId="{46EE4185-DF52-47FF-885E-06F04696D013}" dt="2023-09-21T02:54:32.937" v="4003" actId="14100"/>
          <ac:spMkLst>
            <pc:docMk/>
            <pc:sldMk cId="446150799" sldId="300"/>
            <ac:spMk id="19" creationId="{F9B4E289-725C-0E84-8890-8DD0A0C3A0AC}"/>
          </ac:spMkLst>
        </pc:spChg>
      </pc:sldChg>
      <pc:sldChg chg="modSp add mod">
        <pc:chgData name="英華 金" userId="781d4d9df2c5199d" providerId="LiveId" clId="{46EE4185-DF52-47FF-885E-06F04696D013}" dt="2023-09-21T04:23:34.879" v="4009" actId="20577"/>
        <pc:sldMkLst>
          <pc:docMk/>
          <pc:sldMk cId="4082677834" sldId="301"/>
        </pc:sldMkLst>
        <pc:spChg chg="mod">
          <ac:chgData name="英華 金" userId="781d4d9df2c5199d" providerId="LiveId" clId="{46EE4185-DF52-47FF-885E-06F04696D013}" dt="2023-09-21T04:21:40.075" v="4006" actId="20577"/>
          <ac:spMkLst>
            <pc:docMk/>
            <pc:sldMk cId="4082677834" sldId="301"/>
            <ac:spMk id="7" creationId="{00000000-0000-0000-0000-000000000000}"/>
          </ac:spMkLst>
        </pc:spChg>
        <pc:spChg chg="mod">
          <ac:chgData name="英華 金" userId="781d4d9df2c5199d" providerId="LiveId" clId="{46EE4185-DF52-47FF-885E-06F04696D013}" dt="2023-09-21T04:23:34.879" v="4009" actId="20577"/>
          <ac:spMkLst>
            <pc:docMk/>
            <pc:sldMk cId="4082677834" sldId="301"/>
            <ac:spMk id="14" creationId="{00000000-0000-0000-0000-000000000000}"/>
          </ac:spMkLst>
        </pc:spChg>
      </pc:sldChg>
      <pc:sldChg chg="modSp add mod">
        <pc:chgData name="英華 金" userId="781d4d9df2c5199d" providerId="LiveId" clId="{46EE4185-DF52-47FF-885E-06F04696D013}" dt="2023-09-21T04:26:10.644" v="4010" actId="207"/>
        <pc:sldMkLst>
          <pc:docMk/>
          <pc:sldMk cId="696450973" sldId="302"/>
        </pc:sldMkLst>
        <pc:spChg chg="mod">
          <ac:chgData name="英華 金" userId="781d4d9df2c5199d" providerId="LiveId" clId="{46EE4185-DF52-47FF-885E-06F04696D013}" dt="2023-09-19T05:19:13.113" v="2344"/>
          <ac:spMkLst>
            <pc:docMk/>
            <pc:sldMk cId="696450973" sldId="302"/>
            <ac:spMk id="5" creationId="{00000000-0000-0000-0000-000000000000}"/>
          </ac:spMkLst>
        </pc:spChg>
        <pc:spChg chg="mod">
          <ac:chgData name="英華 金" userId="781d4d9df2c5199d" providerId="LiveId" clId="{46EE4185-DF52-47FF-885E-06F04696D013}" dt="2023-09-21T04:26:10.644" v="4010" actId="207"/>
          <ac:spMkLst>
            <pc:docMk/>
            <pc:sldMk cId="696450973" sldId="302"/>
            <ac:spMk id="7" creationId="{00000000-0000-0000-0000-000000000000}"/>
          </ac:spMkLst>
        </pc:spChg>
      </pc:sldChg>
      <pc:sldChg chg="modSp add mod">
        <pc:chgData name="英華 金" userId="781d4d9df2c5199d" providerId="LiveId" clId="{46EE4185-DF52-47FF-885E-06F04696D013}" dt="2023-09-21T04:32:46.270" v="4056" actId="20577"/>
        <pc:sldMkLst>
          <pc:docMk/>
          <pc:sldMk cId="619614044" sldId="303"/>
        </pc:sldMkLst>
        <pc:spChg chg="mod">
          <ac:chgData name="英華 金" userId="781d4d9df2c5199d" providerId="LiveId" clId="{46EE4185-DF52-47FF-885E-06F04696D013}" dt="2023-09-21T04:32:46.270" v="4056" actId="20577"/>
          <ac:spMkLst>
            <pc:docMk/>
            <pc:sldMk cId="619614044" sldId="303"/>
            <ac:spMk id="14" creationId="{00000000-0000-0000-0000-000000000000}"/>
          </ac:spMkLst>
        </pc:spChg>
        <pc:spChg chg="mod">
          <ac:chgData name="英華 金" userId="781d4d9df2c5199d" providerId="LiveId" clId="{46EE4185-DF52-47FF-885E-06F04696D013}" dt="2023-09-21T04:22:59.126" v="4008"/>
          <ac:spMkLst>
            <pc:docMk/>
            <pc:sldMk cId="619614044" sldId="303"/>
            <ac:spMk id="15" creationId="{8398CED2-F18A-4B0F-9CED-C51E12D74EBD}"/>
          </ac:spMkLst>
        </pc:spChg>
      </pc:sldChg>
      <pc:sldChg chg="modSp add">
        <pc:chgData name="英華 金" userId="781d4d9df2c5199d" providerId="LiveId" clId="{46EE4185-DF52-47FF-885E-06F04696D013}" dt="2023-09-21T04:34:04.417" v="4057"/>
        <pc:sldMkLst>
          <pc:docMk/>
          <pc:sldMk cId="2708509419" sldId="304"/>
        </pc:sldMkLst>
        <pc:spChg chg="mod">
          <ac:chgData name="英華 金" userId="781d4d9df2c5199d" providerId="LiveId" clId="{46EE4185-DF52-47FF-885E-06F04696D013}" dt="2023-09-21T04:22:59.126" v="4008"/>
          <ac:spMkLst>
            <pc:docMk/>
            <pc:sldMk cId="2708509419" sldId="304"/>
            <ac:spMk id="4" creationId="{9FAB47BD-74C2-4F7D-A107-DF55D43C7741}"/>
          </ac:spMkLst>
        </pc:spChg>
        <pc:spChg chg="mod">
          <ac:chgData name="英華 金" userId="781d4d9df2c5199d" providerId="LiveId" clId="{46EE4185-DF52-47FF-885E-06F04696D013}" dt="2023-09-21T04:34:04.417" v="4057"/>
          <ac:spMkLst>
            <pc:docMk/>
            <pc:sldMk cId="2708509419" sldId="304"/>
            <ac:spMk id="6" creationId="{00000000-0000-0000-0000-000000000000}"/>
          </ac:spMkLst>
        </pc:spChg>
      </pc:sldChg>
      <pc:sldChg chg="modSp add">
        <pc:chgData name="英華 金" userId="781d4d9df2c5199d" providerId="LiveId" clId="{46EE4185-DF52-47FF-885E-06F04696D013}" dt="2023-09-21T04:22:59.126" v="4008"/>
        <pc:sldMkLst>
          <pc:docMk/>
          <pc:sldMk cId="2476109200" sldId="305"/>
        </pc:sldMkLst>
        <pc:spChg chg="mod">
          <ac:chgData name="英華 金" userId="781d4d9df2c5199d" providerId="LiveId" clId="{46EE4185-DF52-47FF-885E-06F04696D013}" dt="2023-09-19T05:19:13.113" v="2344"/>
          <ac:spMkLst>
            <pc:docMk/>
            <pc:sldMk cId="2476109200" sldId="305"/>
            <ac:spMk id="5" creationId="{00000000-0000-0000-0000-000000000000}"/>
          </ac:spMkLst>
        </pc:spChg>
        <pc:spChg chg="mod">
          <ac:chgData name="英華 金" userId="781d4d9df2c5199d" providerId="LiveId" clId="{46EE4185-DF52-47FF-885E-06F04696D013}" dt="2023-09-21T04:22:59.126" v="4008"/>
          <ac:spMkLst>
            <pc:docMk/>
            <pc:sldMk cId="2476109200" sldId="305"/>
            <ac:spMk id="20" creationId="{9FAB47BD-74C2-4F7D-A107-DF55D43C7741}"/>
          </ac:spMkLst>
        </pc:spChg>
      </pc:sldChg>
      <pc:sldChg chg="modSp add mod">
        <pc:chgData name="英華 金" userId="781d4d9df2c5199d" providerId="LiveId" clId="{46EE4185-DF52-47FF-885E-06F04696D013}" dt="2023-09-21T04:46:21.701" v="4172" actId="207"/>
        <pc:sldMkLst>
          <pc:docMk/>
          <pc:sldMk cId="56826143" sldId="306"/>
        </pc:sldMkLst>
        <pc:spChg chg="mod">
          <ac:chgData name="英華 金" userId="781d4d9df2c5199d" providerId="LiveId" clId="{46EE4185-DF52-47FF-885E-06F04696D013}" dt="2023-09-21T04:22:59.126" v="4008"/>
          <ac:spMkLst>
            <pc:docMk/>
            <pc:sldMk cId="56826143" sldId="306"/>
            <ac:spMk id="4" creationId="{9FAB47BD-74C2-4F7D-A107-DF55D43C7741}"/>
          </ac:spMkLst>
        </pc:spChg>
        <pc:spChg chg="mod">
          <ac:chgData name="英華 金" userId="781d4d9df2c5199d" providerId="LiveId" clId="{46EE4185-DF52-47FF-885E-06F04696D013}" dt="2023-09-21T04:22:59.126" v="4008"/>
          <ac:spMkLst>
            <pc:docMk/>
            <pc:sldMk cId="56826143" sldId="306"/>
            <ac:spMk id="5" creationId="{9FAB47BD-74C2-4F7D-A107-DF55D43C7741}"/>
          </ac:spMkLst>
        </pc:spChg>
        <pc:spChg chg="mod">
          <ac:chgData name="英華 金" userId="781d4d9df2c5199d" providerId="LiveId" clId="{46EE4185-DF52-47FF-885E-06F04696D013}" dt="2023-09-21T04:46:21.701" v="4172" actId="207"/>
          <ac:spMkLst>
            <pc:docMk/>
            <pc:sldMk cId="56826143" sldId="306"/>
            <ac:spMk id="14" creationId="{00000000-0000-0000-0000-000000000000}"/>
          </ac:spMkLst>
        </pc:spChg>
        <pc:spChg chg="mod">
          <ac:chgData name="英華 金" userId="781d4d9df2c5199d" providerId="LiveId" clId="{46EE4185-DF52-47FF-885E-06F04696D013}" dt="2023-09-21T04:44:38.235" v="4154" actId="6549"/>
          <ac:spMkLst>
            <pc:docMk/>
            <pc:sldMk cId="56826143" sldId="306"/>
            <ac:spMk id="15" creationId="{8398CED2-F18A-4B0F-9CED-C51E12D74EBD}"/>
          </ac:spMkLst>
        </pc:spChg>
      </pc:sldChg>
      <pc:sldChg chg="modSp add">
        <pc:chgData name="英華 金" userId="781d4d9df2c5199d" providerId="LiveId" clId="{46EE4185-DF52-47FF-885E-06F04696D013}" dt="2023-09-21T04:34:04.417" v="4057"/>
        <pc:sldMkLst>
          <pc:docMk/>
          <pc:sldMk cId="3887489897" sldId="307"/>
        </pc:sldMkLst>
        <pc:spChg chg="mod">
          <ac:chgData name="英華 金" userId="781d4d9df2c5199d" providerId="LiveId" clId="{46EE4185-DF52-47FF-885E-06F04696D013}" dt="2023-09-21T04:34:04.417" v="4057"/>
          <ac:spMkLst>
            <pc:docMk/>
            <pc:sldMk cId="3887489897" sldId="307"/>
            <ac:spMk id="6" creationId="{00000000-0000-0000-0000-000000000000}"/>
          </ac:spMkLst>
        </pc:spChg>
        <pc:spChg chg="mod">
          <ac:chgData name="英華 金" userId="781d4d9df2c5199d" providerId="LiveId" clId="{46EE4185-DF52-47FF-885E-06F04696D013}" dt="2023-09-21T04:22:59.126" v="4008"/>
          <ac:spMkLst>
            <pc:docMk/>
            <pc:sldMk cId="3887489897" sldId="307"/>
            <ac:spMk id="12" creationId="{00000000-0000-0000-0000-000000000000}"/>
          </ac:spMkLst>
        </pc:spChg>
      </pc:sldChg>
      <pc:sldChg chg="addSp modSp add mod">
        <pc:chgData name="英華 金" userId="781d4d9df2c5199d" providerId="LiveId" clId="{46EE4185-DF52-47FF-885E-06F04696D013}" dt="2023-09-21T04:50:56.611" v="4182" actId="207"/>
        <pc:sldMkLst>
          <pc:docMk/>
          <pc:sldMk cId="3800938960" sldId="308"/>
        </pc:sldMkLst>
        <pc:spChg chg="add mod">
          <ac:chgData name="英華 金" userId="781d4d9df2c5199d" providerId="LiveId" clId="{46EE4185-DF52-47FF-885E-06F04696D013}" dt="2023-09-21T04:50:23.844" v="4177" actId="2085"/>
          <ac:spMkLst>
            <pc:docMk/>
            <pc:sldMk cId="3800938960" sldId="308"/>
            <ac:spMk id="3" creationId="{3CC8280E-1722-F038-EB7D-EE5789079B16}"/>
          </ac:spMkLst>
        </pc:spChg>
        <pc:spChg chg="mod">
          <ac:chgData name="英華 金" userId="781d4d9df2c5199d" providerId="LiveId" clId="{46EE4185-DF52-47FF-885E-06F04696D013}" dt="2023-09-19T05:19:13.113" v="2344"/>
          <ac:spMkLst>
            <pc:docMk/>
            <pc:sldMk cId="3800938960" sldId="308"/>
            <ac:spMk id="5" creationId="{00000000-0000-0000-0000-000000000000}"/>
          </ac:spMkLst>
        </pc:spChg>
        <pc:spChg chg="mod">
          <ac:chgData name="英華 金" userId="781d4d9df2c5199d" providerId="LiveId" clId="{46EE4185-DF52-47FF-885E-06F04696D013}" dt="2023-09-21T04:22:59.126" v="4008"/>
          <ac:spMkLst>
            <pc:docMk/>
            <pc:sldMk cId="3800938960" sldId="308"/>
            <ac:spMk id="7" creationId="{00000000-0000-0000-0000-000000000000}"/>
          </ac:spMkLst>
        </pc:spChg>
        <pc:spChg chg="add mod">
          <ac:chgData name="英華 金" userId="781d4d9df2c5199d" providerId="LiveId" clId="{46EE4185-DF52-47FF-885E-06F04696D013}" dt="2023-09-21T04:50:56.611" v="4182" actId="207"/>
          <ac:spMkLst>
            <pc:docMk/>
            <pc:sldMk cId="3800938960" sldId="308"/>
            <ac:spMk id="8" creationId="{CDFF432A-16B5-E6E7-F20E-432281D3CD5C}"/>
          </ac:spMkLst>
        </pc:spChg>
      </pc:sldChg>
      <pc:sldChg chg="modSp add mod">
        <pc:chgData name="英華 金" userId="781d4d9df2c5199d" providerId="LiveId" clId="{46EE4185-DF52-47FF-885E-06F04696D013}" dt="2023-09-21T04:55:00.210" v="4247" actId="20577"/>
        <pc:sldMkLst>
          <pc:docMk/>
          <pc:sldMk cId="813590295" sldId="309"/>
        </pc:sldMkLst>
        <pc:spChg chg="mod">
          <ac:chgData name="英華 金" userId="781d4d9df2c5199d" providerId="LiveId" clId="{46EE4185-DF52-47FF-885E-06F04696D013}" dt="2023-09-21T04:53:12.344" v="4236" actId="1036"/>
          <ac:spMkLst>
            <pc:docMk/>
            <pc:sldMk cId="813590295" sldId="309"/>
            <ac:spMk id="15" creationId="{8398CED2-F18A-4B0F-9CED-C51E12D74EBD}"/>
          </ac:spMkLst>
        </pc:spChg>
        <pc:spChg chg="mod">
          <ac:chgData name="英華 金" userId="781d4d9df2c5199d" providerId="LiveId" clId="{46EE4185-DF52-47FF-885E-06F04696D013}" dt="2023-09-21T04:55:00.210" v="4247" actId="20577"/>
          <ac:spMkLst>
            <pc:docMk/>
            <pc:sldMk cId="813590295" sldId="309"/>
            <ac:spMk id="56" creationId="{00000000-0000-0000-0000-000000000000}"/>
          </ac:spMkLst>
        </pc:spChg>
      </pc:sldChg>
      <pc:sldChg chg="modSp add">
        <pc:chgData name="英華 金" userId="781d4d9df2c5199d" providerId="LiveId" clId="{46EE4185-DF52-47FF-885E-06F04696D013}" dt="2023-09-21T04:31:26.486" v="4011"/>
        <pc:sldMkLst>
          <pc:docMk/>
          <pc:sldMk cId="1073634357" sldId="310"/>
        </pc:sldMkLst>
        <pc:spChg chg="mod">
          <ac:chgData name="英華 金" userId="781d4d9df2c5199d" providerId="LiveId" clId="{46EE4185-DF52-47FF-885E-06F04696D013}" dt="2023-09-21T04:22:59.126" v="4008"/>
          <ac:spMkLst>
            <pc:docMk/>
            <pc:sldMk cId="1073634357" sldId="310"/>
            <ac:spMk id="4" creationId="{00E78306-AB84-4E82-B33C-BC81F14B67E2}"/>
          </ac:spMkLst>
        </pc:spChg>
        <pc:spChg chg="mod">
          <ac:chgData name="英華 金" userId="781d4d9df2c5199d" providerId="LiveId" clId="{46EE4185-DF52-47FF-885E-06F04696D013}" dt="2023-09-21T04:31:26.486" v="4011"/>
          <ac:spMkLst>
            <pc:docMk/>
            <pc:sldMk cId="1073634357" sldId="310"/>
            <ac:spMk id="8" creationId="{37C4B579-B04D-5155-F893-72AFDD16EC3C}"/>
          </ac:spMkLst>
        </pc:spChg>
        <pc:spChg chg="mod">
          <ac:chgData name="英華 金" userId="781d4d9df2c5199d" providerId="LiveId" clId="{46EE4185-DF52-47FF-885E-06F04696D013}" dt="2023-09-21T04:22:28.366" v="4007"/>
          <ac:spMkLst>
            <pc:docMk/>
            <pc:sldMk cId="1073634357" sldId="310"/>
            <ac:spMk id="11" creationId="{31732EE8-4D53-0E53-209B-1452EEE4CAB2}"/>
          </ac:spMkLst>
        </pc:spChg>
        <pc:spChg chg="mod">
          <ac:chgData name="英華 金" userId="781d4d9df2c5199d" providerId="LiveId" clId="{46EE4185-DF52-47FF-885E-06F04696D013}" dt="2023-09-21T04:31:26.486" v="4011"/>
          <ac:spMkLst>
            <pc:docMk/>
            <pc:sldMk cId="1073634357" sldId="310"/>
            <ac:spMk id="122" creationId="{37C4B579-B04D-5155-F893-72AFDD16EC3C}"/>
          </ac:spMkLst>
        </pc:spChg>
      </pc:sldChg>
      <pc:sldChg chg="modSp add">
        <pc:chgData name="英華 金" userId="781d4d9df2c5199d" providerId="LiveId" clId="{46EE4185-DF52-47FF-885E-06F04696D013}" dt="2023-09-21T02:04:14.372" v="2995"/>
        <pc:sldMkLst>
          <pc:docMk/>
          <pc:sldMk cId="0" sldId="311"/>
        </pc:sldMkLst>
        <pc:spChg chg="mod">
          <ac:chgData name="英華 金" userId="781d4d9df2c5199d" providerId="LiveId" clId="{46EE4185-DF52-47FF-885E-06F04696D013}" dt="2023-09-21T02:04:14.372" v="2995"/>
          <ac:spMkLst>
            <pc:docMk/>
            <pc:sldMk cId="0" sldId="311"/>
            <ac:spMk id="567" creationId="{00000000-0000-0000-0000-000000000000}"/>
          </ac:spMkLst>
        </pc:spChg>
        <pc:spChg chg="mod">
          <ac:chgData name="英華 金" userId="781d4d9df2c5199d" providerId="LiveId" clId="{46EE4185-DF52-47FF-885E-06F04696D013}" dt="2023-09-21T02:04:14.372" v="2995"/>
          <ac:spMkLst>
            <pc:docMk/>
            <pc:sldMk cId="0" sldId="311"/>
            <ac:spMk id="584" creationId="{00000000-0000-0000-0000-000000000000}"/>
          </ac:spMkLst>
        </pc:spChg>
      </pc:sldChg>
      <pc:sldChg chg="modSp mod">
        <pc:chgData name="英華 金" userId="781d4d9df2c5199d" providerId="LiveId" clId="{46EE4185-DF52-47FF-885E-06F04696D013}" dt="2023-09-15T07:37:50.797" v="145" actId="6549"/>
        <pc:sldMkLst>
          <pc:docMk/>
          <pc:sldMk cId="1557507254" sldId="330"/>
        </pc:sldMkLst>
        <pc:spChg chg="mod">
          <ac:chgData name="英華 金" userId="781d4d9df2c5199d" providerId="LiveId" clId="{46EE4185-DF52-47FF-885E-06F04696D013}" dt="2023-09-15T07:37:50.797" v="145" actId="6549"/>
          <ac:spMkLst>
            <pc:docMk/>
            <pc:sldMk cId="1557507254" sldId="330"/>
            <ac:spMk id="5" creationId="{9FAB47BD-74C2-4F7D-A107-DF55D43C7741}"/>
          </ac:spMkLst>
        </pc:spChg>
      </pc:sldChg>
      <pc:sldChg chg="modSp mod">
        <pc:chgData name="英華 金" userId="781d4d9df2c5199d" providerId="LiveId" clId="{46EE4185-DF52-47FF-885E-06F04696D013}" dt="2023-09-19T05:19:13.113" v="2344"/>
        <pc:sldMkLst>
          <pc:docMk/>
          <pc:sldMk cId="1091528082" sldId="331"/>
        </pc:sldMkLst>
        <pc:spChg chg="mod">
          <ac:chgData name="英華 金" userId="781d4d9df2c5199d" providerId="LiveId" clId="{46EE4185-DF52-47FF-885E-06F04696D013}" dt="2023-09-19T05:19:13.113" v="2344"/>
          <ac:spMkLst>
            <pc:docMk/>
            <pc:sldMk cId="1091528082" sldId="331"/>
            <ac:spMk id="5" creationId="{9FAB47BD-74C2-4F7D-A107-DF55D43C7741}"/>
          </ac:spMkLst>
        </pc:spChg>
        <pc:spChg chg="mod">
          <ac:chgData name="英華 金" userId="781d4d9df2c5199d" providerId="LiveId" clId="{46EE4185-DF52-47FF-885E-06F04696D013}" dt="2023-09-15T07:48:28.486" v="349" actId="20577"/>
          <ac:spMkLst>
            <pc:docMk/>
            <pc:sldMk cId="1091528082" sldId="331"/>
            <ac:spMk id="19" creationId="{9FAB47BD-74C2-4F7D-A107-DF55D43C7741}"/>
          </ac:spMkLst>
        </pc:spChg>
        <pc:spChg chg="mod">
          <ac:chgData name="英華 金" userId="781d4d9df2c5199d" providerId="LiveId" clId="{46EE4185-DF52-47FF-885E-06F04696D013}" dt="2023-09-15T07:47:21.623" v="345" actId="2711"/>
          <ac:spMkLst>
            <pc:docMk/>
            <pc:sldMk cId="1091528082" sldId="331"/>
            <ac:spMk id="23" creationId="{9FAB47BD-74C2-4F7D-A107-DF55D43C7741}"/>
          </ac:spMkLst>
        </pc:spChg>
        <pc:spChg chg="mod">
          <ac:chgData name="英華 金" userId="781d4d9df2c5199d" providerId="LiveId" clId="{46EE4185-DF52-47FF-885E-06F04696D013}" dt="2023-09-15T07:48:07.866" v="347" actId="2711"/>
          <ac:spMkLst>
            <pc:docMk/>
            <pc:sldMk cId="1091528082" sldId="331"/>
            <ac:spMk id="30" creationId="{9FAB47BD-74C2-4F7D-A107-DF55D43C7741}"/>
          </ac:spMkLst>
        </pc:spChg>
        <pc:spChg chg="mod">
          <ac:chgData name="英華 金" userId="781d4d9df2c5199d" providerId="LiveId" clId="{46EE4185-DF52-47FF-885E-06F04696D013}" dt="2023-09-15T07:50:17.493" v="354" actId="2711"/>
          <ac:spMkLst>
            <pc:docMk/>
            <pc:sldMk cId="1091528082" sldId="331"/>
            <ac:spMk id="31" creationId="{9FAB47BD-74C2-4F7D-A107-DF55D43C7741}"/>
          </ac:spMkLst>
        </pc:spChg>
        <pc:spChg chg="mod">
          <ac:chgData name="英華 金" userId="781d4d9df2c5199d" providerId="LiveId" clId="{46EE4185-DF52-47FF-885E-06F04696D013}" dt="2023-09-15T07:51:18.050" v="367" actId="20577"/>
          <ac:spMkLst>
            <pc:docMk/>
            <pc:sldMk cId="1091528082" sldId="331"/>
            <ac:spMk id="32" creationId="{9FAB47BD-74C2-4F7D-A107-DF55D43C7741}"/>
          </ac:spMkLst>
        </pc:spChg>
      </pc:sldChg>
      <pc:sldChg chg="addSp delSp modSp mod">
        <pc:chgData name="英華 金" userId="781d4d9df2c5199d" providerId="LiveId" clId="{46EE4185-DF52-47FF-885E-06F04696D013}" dt="2023-09-15T08:13:47.475" v="801" actId="20577"/>
        <pc:sldMkLst>
          <pc:docMk/>
          <pc:sldMk cId="767171659" sldId="332"/>
        </pc:sldMkLst>
        <pc:spChg chg="mod">
          <ac:chgData name="英華 金" userId="781d4d9df2c5199d" providerId="LiveId" clId="{46EE4185-DF52-47FF-885E-06F04696D013}" dt="2023-09-15T07:52:44.810" v="383" actId="20577"/>
          <ac:spMkLst>
            <pc:docMk/>
            <pc:sldMk cId="767171659" sldId="332"/>
            <ac:spMk id="4" creationId="{39B20316-5516-465F-8F83-CAB8795F9EBE}"/>
          </ac:spMkLst>
        </pc:spChg>
        <pc:spChg chg="mod topLvl">
          <ac:chgData name="英華 金" userId="781d4d9df2c5199d" providerId="LiveId" clId="{46EE4185-DF52-47FF-885E-06F04696D013}" dt="2023-09-15T08:10:11.328" v="730" actId="207"/>
          <ac:spMkLst>
            <pc:docMk/>
            <pc:sldMk cId="767171659" sldId="332"/>
            <ac:spMk id="25" creationId="{39B20316-5516-465F-8F83-CAB8795F9EBE}"/>
          </ac:spMkLst>
        </pc:spChg>
        <pc:spChg chg="mod">
          <ac:chgData name="英華 金" userId="781d4d9df2c5199d" providerId="LiveId" clId="{46EE4185-DF52-47FF-885E-06F04696D013}" dt="2023-09-15T08:12:30.132" v="786" actId="1038"/>
          <ac:spMkLst>
            <pc:docMk/>
            <pc:sldMk cId="767171659" sldId="332"/>
            <ac:spMk id="26" creationId="{39B20316-5516-465F-8F83-CAB8795F9EBE}"/>
          </ac:spMkLst>
        </pc:spChg>
        <pc:spChg chg="mod">
          <ac:chgData name="英華 金" userId="781d4d9df2c5199d" providerId="LiveId" clId="{46EE4185-DF52-47FF-885E-06F04696D013}" dt="2023-09-15T08:13:47.475" v="801" actId="20577"/>
          <ac:spMkLst>
            <pc:docMk/>
            <pc:sldMk cId="767171659" sldId="332"/>
            <ac:spMk id="27" creationId="{39B20316-5516-465F-8F83-CAB8795F9EBE}"/>
          </ac:spMkLst>
        </pc:spChg>
        <pc:spChg chg="mod">
          <ac:chgData name="英華 金" userId="781d4d9df2c5199d" providerId="LiveId" clId="{46EE4185-DF52-47FF-885E-06F04696D013}" dt="2023-09-15T07:54:29.249" v="388" actId="1036"/>
          <ac:spMkLst>
            <pc:docMk/>
            <pc:sldMk cId="767171659" sldId="332"/>
            <ac:spMk id="38" creationId="{9FAB47BD-74C2-4F7D-A107-DF55D43C7741}"/>
          </ac:spMkLst>
        </pc:spChg>
        <pc:grpChg chg="add mod">
          <ac:chgData name="英華 金" userId="781d4d9df2c5199d" providerId="LiveId" clId="{46EE4185-DF52-47FF-885E-06F04696D013}" dt="2023-09-15T08:10:01.439" v="722" actId="1037"/>
          <ac:grpSpMkLst>
            <pc:docMk/>
            <pc:sldMk cId="767171659" sldId="332"/>
            <ac:grpSpMk id="8" creationId="{4DCEF15B-8C69-1432-9B3D-4DA781124370}"/>
          </ac:grpSpMkLst>
        </pc:grpChg>
        <pc:grpChg chg="del mod">
          <ac:chgData name="英華 金" userId="781d4d9df2c5199d" providerId="LiveId" clId="{46EE4185-DF52-47FF-885E-06F04696D013}" dt="2023-09-15T07:58:58.213" v="532" actId="165"/>
          <ac:grpSpMkLst>
            <pc:docMk/>
            <pc:sldMk cId="767171659" sldId="332"/>
            <ac:grpSpMk id="44" creationId="{00000000-0000-0000-0000-000000000000}"/>
          </ac:grpSpMkLst>
        </pc:grpChg>
        <pc:picChg chg="mod">
          <ac:chgData name="英華 金" userId="781d4d9df2c5199d" providerId="LiveId" clId="{46EE4185-DF52-47FF-885E-06F04696D013}" dt="2023-09-15T08:09:57.257" v="712" actId="1037"/>
          <ac:picMkLst>
            <pc:docMk/>
            <pc:sldMk cId="767171659" sldId="332"/>
            <ac:picMk id="7" creationId="{00000000-0000-0000-0000-000000000000}"/>
          </ac:picMkLst>
        </pc:picChg>
        <pc:picChg chg="mod topLvl">
          <ac:chgData name="英華 金" userId="781d4d9df2c5199d" providerId="LiveId" clId="{46EE4185-DF52-47FF-885E-06F04696D013}" dt="2023-09-15T08:00:38.302" v="670" actId="164"/>
          <ac:picMkLst>
            <pc:docMk/>
            <pc:sldMk cId="767171659" sldId="332"/>
            <ac:picMk id="18" creationId="{00000000-0000-0000-0000-000000000000}"/>
          </ac:picMkLst>
        </pc:picChg>
        <pc:cxnChg chg="mod">
          <ac:chgData name="英華 金" userId="781d4d9df2c5199d" providerId="LiveId" clId="{46EE4185-DF52-47FF-885E-06F04696D013}" dt="2023-09-15T07:53:19.913" v="386" actId="14100"/>
          <ac:cxnSpMkLst>
            <pc:docMk/>
            <pc:sldMk cId="767171659" sldId="332"/>
            <ac:cxnSpMk id="12" creationId="{7328982D-9E17-4DC4-9140-D0962D2610EA}"/>
          </ac:cxnSpMkLst>
        </pc:cxnChg>
      </pc:sldChg>
      <pc:sldChg chg="addSp modSp mod">
        <pc:chgData name="英華 金" userId="781d4d9df2c5199d" providerId="LiveId" clId="{46EE4185-DF52-47FF-885E-06F04696D013}" dt="2023-09-15T09:38:17.050" v="1568" actId="20577"/>
        <pc:sldMkLst>
          <pc:docMk/>
          <pc:sldMk cId="3542058753" sldId="333"/>
        </pc:sldMkLst>
        <pc:spChg chg="mod">
          <ac:chgData name="英華 金" userId="781d4d9df2c5199d" providerId="LiveId" clId="{46EE4185-DF52-47FF-885E-06F04696D013}" dt="2023-09-15T09:19:45.106" v="966" actId="14100"/>
          <ac:spMkLst>
            <pc:docMk/>
            <pc:sldMk cId="3542058753" sldId="333"/>
            <ac:spMk id="24" creationId="{EE57D552-DADF-4D39-AB08-4EFBA770F0FD}"/>
          </ac:spMkLst>
        </pc:spChg>
        <pc:spChg chg="mod">
          <ac:chgData name="英華 金" userId="781d4d9df2c5199d" providerId="LiveId" clId="{46EE4185-DF52-47FF-885E-06F04696D013}" dt="2023-09-15T09:20:03.285" v="970" actId="1076"/>
          <ac:spMkLst>
            <pc:docMk/>
            <pc:sldMk cId="3542058753" sldId="333"/>
            <ac:spMk id="27" creationId="{9FAB47BD-74C2-4F7D-A107-DF55D43C7741}"/>
          </ac:spMkLst>
        </pc:spChg>
        <pc:spChg chg="mod">
          <ac:chgData name="英華 金" userId="781d4d9df2c5199d" providerId="LiveId" clId="{46EE4185-DF52-47FF-885E-06F04696D013}" dt="2023-09-15T09:24:04.998" v="1097" actId="1076"/>
          <ac:spMkLst>
            <pc:docMk/>
            <pc:sldMk cId="3542058753" sldId="333"/>
            <ac:spMk id="30" creationId="{39B20316-5516-465F-8F83-CAB8795F9EBE}"/>
          </ac:spMkLst>
        </pc:spChg>
        <pc:spChg chg="mod">
          <ac:chgData name="英華 金" userId="781d4d9df2c5199d" providerId="LiveId" clId="{46EE4185-DF52-47FF-885E-06F04696D013}" dt="2023-09-15T09:23:30.901" v="1069" actId="164"/>
          <ac:spMkLst>
            <pc:docMk/>
            <pc:sldMk cId="3542058753" sldId="333"/>
            <ac:spMk id="31" creationId="{133AD795-5C0E-2720-2DC3-404090135512}"/>
          </ac:spMkLst>
        </pc:spChg>
        <pc:spChg chg="mod">
          <ac:chgData name="英華 金" userId="781d4d9df2c5199d" providerId="LiveId" clId="{46EE4185-DF52-47FF-885E-06F04696D013}" dt="2023-09-15T09:23:30.901" v="1069" actId="164"/>
          <ac:spMkLst>
            <pc:docMk/>
            <pc:sldMk cId="3542058753" sldId="333"/>
            <ac:spMk id="32" creationId="{20F7AD82-028F-54DB-9015-3BCA534A3D76}"/>
          </ac:spMkLst>
        </pc:spChg>
        <pc:spChg chg="mod">
          <ac:chgData name="英華 金" userId="781d4d9df2c5199d" providerId="LiveId" clId="{46EE4185-DF52-47FF-885E-06F04696D013}" dt="2023-09-15T09:23:30.901" v="1069" actId="164"/>
          <ac:spMkLst>
            <pc:docMk/>
            <pc:sldMk cId="3542058753" sldId="333"/>
            <ac:spMk id="33" creationId="{133AD795-5C0E-2720-2DC3-404090135512}"/>
          </ac:spMkLst>
        </pc:spChg>
        <pc:spChg chg="mod">
          <ac:chgData name="英華 金" userId="781d4d9df2c5199d" providerId="LiveId" clId="{46EE4185-DF52-47FF-885E-06F04696D013}" dt="2023-09-15T09:33:38.009" v="1428"/>
          <ac:spMkLst>
            <pc:docMk/>
            <pc:sldMk cId="3542058753" sldId="333"/>
            <ac:spMk id="37" creationId="{39B20316-5516-465F-8F83-CAB8795F9EBE}"/>
          </ac:spMkLst>
        </pc:spChg>
        <pc:spChg chg="mod">
          <ac:chgData name="英華 金" userId="781d4d9df2c5199d" providerId="LiveId" clId="{46EE4185-DF52-47FF-885E-06F04696D013}" dt="2023-09-15T09:38:17.050" v="1568" actId="20577"/>
          <ac:spMkLst>
            <pc:docMk/>
            <pc:sldMk cId="3542058753" sldId="333"/>
            <ac:spMk id="38" creationId="{39B20316-5516-465F-8F83-CAB8795F9EBE}"/>
          </ac:spMkLst>
        </pc:spChg>
        <pc:grpChg chg="add mod">
          <ac:chgData name="英華 金" userId="781d4d9df2c5199d" providerId="LiveId" clId="{46EE4185-DF52-47FF-885E-06F04696D013}" dt="2023-09-15T09:23:34.933" v="1086" actId="1037"/>
          <ac:grpSpMkLst>
            <pc:docMk/>
            <pc:sldMk cId="3542058753" sldId="333"/>
            <ac:grpSpMk id="4" creationId="{FCE8A491-B452-7C8F-CB03-685AFEA05E3E}"/>
          </ac:grpSpMkLst>
        </pc:grpChg>
        <pc:grpChg chg="mod">
          <ac:chgData name="英華 金" userId="781d4d9df2c5199d" providerId="LiveId" clId="{46EE4185-DF52-47FF-885E-06F04696D013}" dt="2023-09-15T09:24:43.873" v="1099" actId="1076"/>
          <ac:grpSpMkLst>
            <pc:docMk/>
            <pc:sldMk cId="3542058753" sldId="333"/>
            <ac:grpSpMk id="36" creationId="{00000000-0000-0000-0000-000000000000}"/>
          </ac:grpSpMkLst>
        </pc:grpChg>
        <pc:picChg chg="mod">
          <ac:chgData name="英華 金" userId="781d4d9df2c5199d" providerId="LiveId" clId="{46EE4185-DF52-47FF-885E-06F04696D013}" dt="2023-09-15T09:23:30.901" v="1069" actId="164"/>
          <ac:picMkLst>
            <pc:docMk/>
            <pc:sldMk cId="3542058753" sldId="333"/>
            <ac:picMk id="26" creationId="{00000000-0000-0000-0000-000000000000}"/>
          </ac:picMkLst>
        </pc:picChg>
        <pc:picChg chg="mod ord">
          <ac:chgData name="英華 金" userId="781d4d9df2c5199d" providerId="LiveId" clId="{46EE4185-DF52-47FF-885E-06F04696D013}" dt="2023-09-15T09:24:14.091" v="1098" actId="1076"/>
          <ac:picMkLst>
            <pc:docMk/>
            <pc:sldMk cId="3542058753" sldId="333"/>
            <ac:picMk id="35" creationId="{00000000-0000-0000-0000-000000000000}"/>
          </ac:picMkLst>
        </pc:picChg>
        <pc:cxnChg chg="mod">
          <ac:chgData name="英華 金" userId="781d4d9df2c5199d" providerId="LiveId" clId="{46EE4185-DF52-47FF-885E-06F04696D013}" dt="2023-09-15T09:19:55.118" v="969" actId="14100"/>
          <ac:cxnSpMkLst>
            <pc:docMk/>
            <pc:sldMk cId="3542058753" sldId="333"/>
            <ac:cxnSpMk id="23" creationId="{7328982D-9E17-4DC4-9140-D0962D2610EA}"/>
          </ac:cxnSpMkLst>
        </pc:cxnChg>
      </pc:sldChg>
      <pc:sldChg chg="modSp mod">
        <pc:chgData name="英華 金" userId="781d4d9df2c5199d" providerId="LiveId" clId="{46EE4185-DF52-47FF-885E-06F04696D013}" dt="2023-09-15T08:19:13.276" v="965" actId="1038"/>
        <pc:sldMkLst>
          <pc:docMk/>
          <pc:sldMk cId="3836439509" sldId="335"/>
        </pc:sldMkLst>
        <pc:spChg chg="mod">
          <ac:chgData name="英華 金" userId="781d4d9df2c5199d" providerId="LiveId" clId="{46EE4185-DF52-47FF-885E-06F04696D013}" dt="2023-09-15T08:16:28.200" v="821" actId="2711"/>
          <ac:spMkLst>
            <pc:docMk/>
            <pc:sldMk cId="3836439509" sldId="335"/>
            <ac:spMk id="16" creationId="{39B20316-5516-465F-8F83-CAB8795F9EBE}"/>
          </ac:spMkLst>
        </pc:spChg>
        <pc:spChg chg="mod">
          <ac:chgData name="英華 金" userId="781d4d9df2c5199d" providerId="LiveId" clId="{46EE4185-DF52-47FF-885E-06F04696D013}" dt="2023-09-15T08:19:13.276" v="965" actId="1038"/>
          <ac:spMkLst>
            <pc:docMk/>
            <pc:sldMk cId="3836439509" sldId="335"/>
            <ac:spMk id="24" creationId="{39B20316-5516-465F-8F83-CAB8795F9EBE}"/>
          </ac:spMkLst>
        </pc:spChg>
      </pc:sldChg>
      <pc:sldChg chg="modSp mod addCm">
        <pc:chgData name="英華 金" userId="781d4d9df2c5199d" providerId="LiveId" clId="{46EE4185-DF52-47FF-885E-06F04696D013}" dt="2023-09-15T09:58:14.878" v="1863"/>
        <pc:sldMkLst>
          <pc:docMk/>
          <pc:sldMk cId="4051024815" sldId="397"/>
        </pc:sldMkLst>
        <pc:spChg chg="mod">
          <ac:chgData name="英華 金" userId="781d4d9df2c5199d" providerId="LiveId" clId="{46EE4185-DF52-47FF-885E-06F04696D013}" dt="2023-09-15T09:50:03.189" v="1802" actId="20577"/>
          <ac:spMkLst>
            <pc:docMk/>
            <pc:sldMk cId="4051024815" sldId="397"/>
            <ac:spMk id="22" creationId="{9FAB47BD-74C2-4F7D-A107-DF55D43C7741}"/>
          </ac:spMkLst>
        </pc:spChg>
        <pc:spChg chg="mod">
          <ac:chgData name="英華 金" userId="781d4d9df2c5199d" providerId="LiveId" clId="{46EE4185-DF52-47FF-885E-06F04696D013}" dt="2023-09-15T09:50:55.766" v="1805" actId="1076"/>
          <ac:spMkLst>
            <pc:docMk/>
            <pc:sldMk cId="4051024815" sldId="397"/>
            <ac:spMk id="27" creationId="{9FAB47BD-74C2-4F7D-A107-DF55D43C7741}"/>
          </ac:spMkLst>
        </pc:spChg>
        <pc:spChg chg="mod">
          <ac:chgData name="英華 金" userId="781d4d9df2c5199d" providerId="LiveId" clId="{46EE4185-DF52-47FF-885E-06F04696D013}" dt="2023-09-15T09:53:59.515" v="1817" actId="20577"/>
          <ac:spMkLst>
            <pc:docMk/>
            <pc:sldMk cId="4051024815" sldId="397"/>
            <ac:spMk id="33" creationId="{9FAB47BD-74C2-4F7D-A107-DF55D43C7741}"/>
          </ac:spMkLst>
        </pc:spChg>
        <pc:spChg chg="mod">
          <ac:chgData name="英華 金" userId="781d4d9df2c5199d" providerId="LiveId" clId="{46EE4185-DF52-47FF-885E-06F04696D013}" dt="2023-09-15T09:51:23.562" v="1806" actId="13926"/>
          <ac:spMkLst>
            <pc:docMk/>
            <pc:sldMk cId="4051024815" sldId="397"/>
            <ac:spMk id="34" creationId="{F5D052A9-5D64-452F-B2D5-0AD5D3601E94}"/>
          </ac:spMkLst>
        </pc:spChg>
        <pc:cxnChg chg="mod">
          <ac:chgData name="英華 金" userId="781d4d9df2c5199d" providerId="LiveId" clId="{46EE4185-DF52-47FF-885E-06F04696D013}" dt="2023-09-15T09:50:52.690" v="1804" actId="14100"/>
          <ac:cxnSpMkLst>
            <pc:docMk/>
            <pc:sldMk cId="4051024815" sldId="397"/>
            <ac:cxnSpMk id="28" creationId="{00000000-0000-0000-0000-000000000000}"/>
          </ac:cxnSpMkLst>
        </pc:cxnChg>
        <pc:extLst>
          <p:ext xmlns:p="http://schemas.openxmlformats.org/presentationml/2006/main" uri="{D6D511B9-2390-475A-947B-AFAB55BFBCF1}">
            <pc226:cmChg xmlns:pc226="http://schemas.microsoft.com/office/powerpoint/2022/06/main/command" chg="add">
              <pc226:chgData name="英華 金" userId="781d4d9df2c5199d" providerId="LiveId" clId="{46EE4185-DF52-47FF-885E-06F04696D013}" dt="2023-09-15T09:58:14.878" v="1863"/>
              <pc2:cmMkLst xmlns:pc2="http://schemas.microsoft.com/office/powerpoint/2019/9/main/command">
                <pc:docMk/>
                <pc:sldMk cId="4051024815" sldId="397"/>
                <pc2:cmMk id="{6A285CBF-9600-4956-8D09-A46F6052AF15}"/>
              </pc2:cmMkLst>
            </pc226:cmChg>
          </p:ext>
        </pc:extLst>
      </pc:sldChg>
      <pc:sldChg chg="modSp mod">
        <pc:chgData name="英華 金" userId="781d4d9df2c5199d" providerId="LiveId" clId="{46EE4185-DF52-47FF-885E-06F04696D013}" dt="2023-09-15T09:49:21.941" v="1791" actId="20577"/>
        <pc:sldMkLst>
          <pc:docMk/>
          <pc:sldMk cId="4095161947" sldId="416"/>
        </pc:sldMkLst>
        <pc:spChg chg="mod">
          <ac:chgData name="英華 金" userId="781d4d9df2c5199d" providerId="LiveId" clId="{46EE4185-DF52-47FF-885E-06F04696D013}" dt="2023-09-15T09:45:45.936" v="1753" actId="2711"/>
          <ac:spMkLst>
            <pc:docMk/>
            <pc:sldMk cId="4095161947" sldId="416"/>
            <ac:spMk id="2" creationId="{6479B567-F4B5-4E24-8019-5012643CE833}"/>
          </ac:spMkLst>
        </pc:spChg>
        <pc:spChg chg="mod">
          <ac:chgData name="英華 金" userId="781d4d9df2c5199d" providerId="LiveId" clId="{46EE4185-DF52-47FF-885E-06F04696D013}" dt="2023-09-15T09:45:53.708" v="1754" actId="2711"/>
          <ac:spMkLst>
            <pc:docMk/>
            <pc:sldMk cId="4095161947" sldId="416"/>
            <ac:spMk id="17" creationId="{CBE35F4E-EEDA-4323-847C-4810B24DBB55}"/>
          </ac:spMkLst>
        </pc:spChg>
        <pc:spChg chg="mod">
          <ac:chgData name="英華 金" userId="781d4d9df2c5199d" providerId="LiveId" clId="{46EE4185-DF52-47FF-885E-06F04696D013}" dt="2023-09-15T09:46:59.220" v="1771" actId="1038"/>
          <ac:spMkLst>
            <pc:docMk/>
            <pc:sldMk cId="4095161947" sldId="416"/>
            <ac:spMk id="30" creationId="{39B20316-5516-465F-8F83-CAB8795F9EBE}"/>
          </ac:spMkLst>
        </pc:spChg>
        <pc:spChg chg="mod">
          <ac:chgData name="英華 金" userId="781d4d9df2c5199d" providerId="LiveId" clId="{46EE4185-DF52-47FF-885E-06F04696D013}" dt="2023-09-15T09:49:21.941" v="1791" actId="20577"/>
          <ac:spMkLst>
            <pc:docMk/>
            <pc:sldMk cId="4095161947" sldId="416"/>
            <ac:spMk id="32" creationId="{6479B567-F4B5-4E24-8019-5012643CE833}"/>
          </ac:spMkLst>
        </pc:spChg>
      </pc:sldChg>
      <pc:sldChg chg="addSp delSp modSp mod">
        <pc:chgData name="英華 金" userId="781d4d9df2c5199d" providerId="LiveId" clId="{46EE4185-DF52-47FF-885E-06F04696D013}" dt="2023-09-21T05:02:06.709" v="4460" actId="1076"/>
        <pc:sldMkLst>
          <pc:docMk/>
          <pc:sldMk cId="1748255623" sldId="423"/>
        </pc:sldMkLst>
        <pc:spChg chg="mod">
          <ac:chgData name="英華 金" userId="781d4d9df2c5199d" providerId="LiveId" clId="{46EE4185-DF52-47FF-885E-06F04696D013}" dt="2023-09-21T05:00:31.486" v="4420" actId="14100"/>
          <ac:spMkLst>
            <pc:docMk/>
            <pc:sldMk cId="1748255623" sldId="423"/>
            <ac:spMk id="2" creationId="{DA8EC14A-0F06-07D4-A09B-EEADFDB2D7B3}"/>
          </ac:spMkLst>
        </pc:spChg>
        <pc:spChg chg="del mod">
          <ac:chgData name="英華 金" userId="781d4d9df2c5199d" providerId="LiveId" clId="{46EE4185-DF52-47FF-885E-06F04696D013}" dt="2023-09-21T04:59:28.220" v="4348" actId="478"/>
          <ac:spMkLst>
            <pc:docMk/>
            <pc:sldMk cId="1748255623" sldId="423"/>
            <ac:spMk id="3" creationId="{94F60DC2-2138-4155-8344-F8EDE6DAF101}"/>
          </ac:spMkLst>
        </pc:spChg>
        <pc:spChg chg="add mod ord">
          <ac:chgData name="英華 金" userId="781d4d9df2c5199d" providerId="LiveId" clId="{46EE4185-DF52-47FF-885E-06F04696D013}" dt="2023-09-21T05:01:45.088" v="4457" actId="1035"/>
          <ac:spMkLst>
            <pc:docMk/>
            <pc:sldMk cId="1748255623" sldId="423"/>
            <ac:spMk id="4" creationId="{69323D4C-CD71-8914-23E5-12D01D5F7558}"/>
          </ac:spMkLst>
        </pc:spChg>
        <pc:spChg chg="add mod ord">
          <ac:chgData name="英華 金" userId="781d4d9df2c5199d" providerId="LiveId" clId="{46EE4185-DF52-47FF-885E-06F04696D013}" dt="2023-09-21T05:01:31.275" v="4431" actId="166"/>
          <ac:spMkLst>
            <pc:docMk/>
            <pc:sldMk cId="1748255623" sldId="423"/>
            <ac:spMk id="5" creationId="{DC5BE4C9-CFBC-073F-DA8C-4735BDC285B0}"/>
          </ac:spMkLst>
        </pc:spChg>
        <pc:spChg chg="del">
          <ac:chgData name="英華 金" userId="781d4d9df2c5199d" providerId="LiveId" clId="{46EE4185-DF52-47FF-885E-06F04696D013}" dt="2023-09-21T05:01:57.973" v="4458" actId="478"/>
          <ac:spMkLst>
            <pc:docMk/>
            <pc:sldMk cId="1748255623" sldId="423"/>
            <ac:spMk id="9" creationId="{18AE2A3A-665B-4090-A0A1-C42EE977520F}"/>
          </ac:spMkLst>
        </pc:spChg>
        <pc:spChg chg="add mod">
          <ac:chgData name="英華 金" userId="781d4d9df2c5199d" providerId="LiveId" clId="{46EE4185-DF52-47FF-885E-06F04696D013}" dt="2023-09-21T05:02:06.709" v="4460" actId="1076"/>
          <ac:spMkLst>
            <pc:docMk/>
            <pc:sldMk cId="1748255623" sldId="423"/>
            <ac:spMk id="10" creationId="{58E2E7D4-6450-1ACC-E5B6-3C396603C9B8}"/>
          </ac:spMkLst>
        </pc:spChg>
        <pc:spChg chg="mod">
          <ac:chgData name="英華 金" userId="781d4d9df2c5199d" providerId="LiveId" clId="{46EE4185-DF52-47FF-885E-06F04696D013}" dt="2023-09-21T05:00:07.772" v="4394" actId="1035"/>
          <ac:spMkLst>
            <pc:docMk/>
            <pc:sldMk cId="1748255623" sldId="423"/>
            <ac:spMk id="11" creationId="{EC555DDC-E4EA-13F1-84B3-3BC113856E11}"/>
          </ac:spMkLst>
        </pc:spChg>
        <pc:spChg chg="mod">
          <ac:chgData name="英華 金" userId="781d4d9df2c5199d" providerId="LiveId" clId="{46EE4185-DF52-47FF-885E-06F04696D013}" dt="2023-09-21T05:00:17.623" v="4419" actId="1036"/>
          <ac:spMkLst>
            <pc:docMk/>
            <pc:sldMk cId="1748255623" sldId="423"/>
            <ac:spMk id="17" creationId="{84714538-0DFE-41AB-AACB-CD24FCFC295B}"/>
          </ac:spMkLst>
        </pc:spChg>
      </pc:sldChg>
      <pc:sldChg chg="modSp mod">
        <pc:chgData name="英華 金" userId="781d4d9df2c5199d" providerId="LiveId" clId="{46EE4185-DF52-47FF-885E-06F04696D013}" dt="2023-09-15T09:57:53.977" v="1862" actId="6549"/>
        <pc:sldMkLst>
          <pc:docMk/>
          <pc:sldMk cId="4176835980" sldId="424"/>
        </pc:sldMkLst>
        <pc:spChg chg="mod">
          <ac:chgData name="英華 金" userId="781d4d9df2c5199d" providerId="LiveId" clId="{46EE4185-DF52-47FF-885E-06F04696D013}" dt="2023-09-15T09:54:28.074" v="1818" actId="6549"/>
          <ac:spMkLst>
            <pc:docMk/>
            <pc:sldMk cId="4176835980" sldId="424"/>
            <ac:spMk id="22" creationId="{9FAB47BD-74C2-4F7D-A107-DF55D43C7741}"/>
          </ac:spMkLst>
        </pc:spChg>
        <pc:spChg chg="mod">
          <ac:chgData name="英華 金" userId="781d4d9df2c5199d" providerId="LiveId" clId="{46EE4185-DF52-47FF-885E-06F04696D013}" dt="2023-09-15T09:55:41.867" v="1832" actId="1076"/>
          <ac:spMkLst>
            <pc:docMk/>
            <pc:sldMk cId="4176835980" sldId="424"/>
            <ac:spMk id="27" creationId="{9FAB47BD-74C2-4F7D-A107-DF55D43C7741}"/>
          </ac:spMkLst>
        </pc:spChg>
        <pc:spChg chg="mod">
          <ac:chgData name="英華 金" userId="781d4d9df2c5199d" providerId="LiveId" clId="{46EE4185-DF52-47FF-885E-06F04696D013}" dt="2023-09-15T09:57:53.977" v="1862" actId="6549"/>
          <ac:spMkLst>
            <pc:docMk/>
            <pc:sldMk cId="4176835980" sldId="424"/>
            <ac:spMk id="33" creationId="{9FAB47BD-74C2-4F7D-A107-DF55D43C7741}"/>
          </ac:spMkLst>
        </pc:spChg>
        <pc:cxnChg chg="mod">
          <ac:chgData name="英華 金" userId="781d4d9df2c5199d" providerId="LiveId" clId="{46EE4185-DF52-47FF-885E-06F04696D013}" dt="2023-09-15T09:55:33.392" v="1829" actId="14100"/>
          <ac:cxnSpMkLst>
            <pc:docMk/>
            <pc:sldMk cId="4176835980" sldId="424"/>
            <ac:cxnSpMk id="28" creationId="{00000000-0000-0000-0000-000000000000}"/>
          </ac:cxnSpMkLst>
        </pc:cxnChg>
      </pc:sldChg>
      <pc:sldChg chg="new del">
        <pc:chgData name="英華 金" userId="781d4d9df2c5199d" providerId="LiveId" clId="{46EE4185-DF52-47FF-885E-06F04696D013}" dt="2023-09-19T02:39:14.870" v="1867" actId="2696"/>
        <pc:sldMkLst>
          <pc:docMk/>
          <pc:sldMk cId="1070156127" sldId="425"/>
        </pc:sldMkLst>
      </pc:sldChg>
      <pc:sldChg chg="add del">
        <pc:chgData name="英華 金" userId="781d4d9df2c5199d" providerId="LiveId" clId="{46EE4185-DF52-47FF-885E-06F04696D013}" dt="2023-09-21T04:57:04.857" v="4248" actId="2696"/>
        <pc:sldMkLst>
          <pc:docMk/>
          <pc:sldMk cId="3052016801" sldId="426"/>
        </pc:sldMkLst>
      </pc:sldChg>
    </pc:docChg>
  </pc:docChgLst>
</pc:chgInfo>
</file>

<file path=ppt/comments/modernComment_112_0.xml><?xml version="1.0" encoding="utf-8"?>
<p188:cmLst xmlns:a="http://schemas.openxmlformats.org/drawingml/2006/main" xmlns:r="http://schemas.openxmlformats.org/officeDocument/2006/relationships" xmlns:p188="http://schemas.microsoft.com/office/powerpoint/2018/8/main">
  <p188:cm id="{2F16A9B0-B38D-42FF-A036-FE50C2CD22CF}" authorId="{27816798-F3AD-8C1A-08AB-E22FBAA5A885}" created="2023-09-19T05:50:49.108">
    <ac:txMkLst xmlns:ac="http://schemas.microsoft.com/office/drawing/2013/main/command">
      <pc:docMk xmlns:pc="http://schemas.microsoft.com/office/powerpoint/2013/main/command"/>
      <pc:sldMk xmlns:pc="http://schemas.microsoft.com/office/powerpoint/2013/main/command" cId="0" sldId="274"/>
      <ac:spMk id="419" creationId="{00000000-0000-0000-0000-000000000000}"/>
      <ac:txMk cp="106" len="8">
        <ac:context len="151" hash="2587662746"/>
      </ac:txMk>
    </ac:txMkLst>
    <p188:pos x="3125893" y="858833"/>
    <p188:txBody>
      <a:bodyPr/>
      <a:lstStyle/>
      <a:p>
        <a:r>
          <a:rPr lang="ja-JP" altLang="en-US"/>
          <a:t>マニュアルにdevは必要？</a:t>
        </a:r>
      </a:p>
    </p188:txBody>
  </p188:cm>
</p188:cmLst>
</file>

<file path=ppt/comments/modernComment_114_0.xml><?xml version="1.0" encoding="utf-8"?>
<p188:cmLst xmlns:a="http://schemas.openxmlformats.org/drawingml/2006/main" xmlns:r="http://schemas.openxmlformats.org/officeDocument/2006/relationships" xmlns:p188="http://schemas.microsoft.com/office/powerpoint/2018/8/main">
  <p188:cm id="{F51F7F8D-CBEB-4F78-BD38-626EDAB378BD}" authorId="{27816798-F3AD-8C1A-08AB-E22FBAA5A885}" created="2023-09-19T05:57:57.070">
    <ac:txMkLst xmlns:ac="http://schemas.microsoft.com/office/drawing/2013/main/command">
      <pc:docMk xmlns:pc="http://schemas.microsoft.com/office/powerpoint/2013/main/command"/>
      <pc:sldMk xmlns:pc="http://schemas.microsoft.com/office/powerpoint/2013/main/command" cId="0" sldId="276"/>
      <ac:spMk id="461" creationId="{00000000-0000-0000-0000-000000000000}"/>
      <ac:txMk cp="0" len="76">
        <ac:context len="80" hash="1613146521"/>
      </ac:txMk>
    </ac:txMkLst>
    <p188:pos x="5846793" y="228348"/>
    <p188:txBody>
      <a:bodyPr/>
      <a:lstStyle/>
      <a:p>
        <a:r>
          <a:rPr lang="ja-JP" altLang="en-US"/>
          <a:t>この文章は休日の件ではないのでは？</a:t>
        </a:r>
      </a:p>
    </p188:txBody>
  </p188:cm>
</p188:cmLst>
</file>

<file path=ppt/comments/modernComment_125_51D05377.xml><?xml version="1.0" encoding="utf-8"?>
<p188:cmLst xmlns:a="http://schemas.openxmlformats.org/drawingml/2006/main" xmlns:r="http://schemas.openxmlformats.org/officeDocument/2006/relationships" xmlns:p188="http://schemas.microsoft.com/office/powerpoint/2018/8/main">
  <p188:cm id="{5B197E5C-8FCC-4B3C-891B-017E581004F1}" authorId="{27816798-F3AD-8C1A-08AB-E22FBAA5A885}" created="2023-09-21T02:21:24.836">
    <ac:txMkLst xmlns:ac="http://schemas.microsoft.com/office/drawing/2013/main/command">
      <pc:docMk xmlns:pc="http://schemas.microsoft.com/office/powerpoint/2013/main/command"/>
      <pc:sldMk xmlns:pc="http://schemas.microsoft.com/office/powerpoint/2013/main/command" cId="1372607351" sldId="293"/>
      <ac:spMk id="36" creationId="{00000000-0000-0000-0000-000000000000}"/>
      <ac:txMk cp="71" len="4">
        <ac:context len="129" hash="3794662652"/>
      </ac:txMk>
    </ac:txMkLst>
    <p188:pos x="4174613" y="446822"/>
    <p188:txBody>
      <a:bodyPr/>
      <a:lstStyle/>
      <a:p>
        <a:r>
          <a:rPr lang="ja-JP" altLang="en-US"/>
          <a:t>「赤要名称」とは何ですか？どういった意味で使用していますか？</a:t>
        </a:r>
      </a:p>
    </p188:txBody>
  </p188:cm>
</p188:cmLst>
</file>

<file path=ppt/comments/modernComment_18D_F175BBAF.xml><?xml version="1.0" encoding="utf-8"?>
<p188:cmLst xmlns:a="http://schemas.openxmlformats.org/drawingml/2006/main" xmlns:r="http://schemas.openxmlformats.org/officeDocument/2006/relationships" xmlns:p188="http://schemas.microsoft.com/office/powerpoint/2018/8/main">
  <p188:cm id="{6A285CBF-9600-4956-8D09-A46F6052AF15}" authorId="{27816798-F3AD-8C1A-08AB-E22FBAA5A885}" created="2023-09-15T09:58:14.828">
    <pc:sldMkLst xmlns:pc="http://schemas.microsoft.com/office/powerpoint/2013/main/command">
      <pc:docMk/>
      <pc:sldMk cId="4051024815" sldId="397"/>
    </pc:sldMkLst>
    <p188:txBody>
      <a:bodyPr/>
      <a:lstStyle/>
      <a:p>
        <a:r>
          <a:rPr lang="ja-JP" altLang="en-US"/>
          <a:t>移行したファイルはインストール版になる？クラウド版になる？</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E952CC8-D3C0-4098-84E6-3F189BCD0975}" type="datetimeFigureOut">
              <a:rPr kumimoji="1" lang="ja-JP" altLang="en-US" smtClean="0"/>
              <a:pPr/>
              <a:t>2023/9/21</a:t>
            </a:fld>
            <a:endParaRPr kumimoji="1" lang="ja-JP" altLang="en-US"/>
          </a:p>
        </p:txBody>
      </p:sp>
      <p:sp>
        <p:nvSpPr>
          <p:cNvPr id="4" name="スライド イメージ プレースホルダー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71132B2D-22A9-4108-88A8-AC3059C31BDB}" type="slidenum">
              <a:rPr kumimoji="1" lang="ja-JP" altLang="en-US" smtClean="0"/>
              <a:pPr/>
              <a:t>‹#›</a:t>
            </a:fld>
            <a:endParaRPr kumimoji="1" lang="ja-JP" altLang="en-US"/>
          </a:p>
        </p:txBody>
      </p:sp>
    </p:spTree>
    <p:extLst>
      <p:ext uri="{BB962C8B-B14F-4D97-AF65-F5344CB8AC3E}">
        <p14:creationId xmlns:p14="http://schemas.microsoft.com/office/powerpoint/2010/main" val="2453634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6" name="Google Shape;426;p2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31</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42</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8: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1F2CC9-1097-45CA-A24D-9E0A575A0BC2}" type="datetime1">
              <a:rPr kumimoji="1" lang="ja-JP" altLang="en-US" smtClean="0"/>
              <a:pPr/>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5617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70A038-3782-4CBD-9EC2-36F69CCB1E0C}" type="datetime1">
              <a:rPr kumimoji="1" lang="ja-JP" altLang="en-US" smtClean="0"/>
              <a:pPr/>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1297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213500-FE77-4A5A-96A1-901FB5C4B411}" type="datetime1">
              <a:rPr kumimoji="1" lang="ja-JP" altLang="en-US" smtClean="0"/>
              <a:pPr/>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1011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F6B51-EEDE-4AC1-AA16-CD7E43DB47E1}" type="datetime1">
              <a:rPr kumimoji="1" lang="ja-JP" altLang="en-US" smtClean="0"/>
              <a:pPr/>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51403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665D33-B36F-40ED-89E8-E6F8D0C79D88}" type="datetime1">
              <a:rPr kumimoji="1" lang="ja-JP" altLang="en-US" smtClean="0"/>
              <a:pPr/>
              <a:t>2023/9/21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42900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61D765-67C5-4650-BBEF-23DC1EF128AF}" type="datetime1">
              <a:rPr kumimoji="1" lang="ja-JP" altLang="en-US" smtClean="0"/>
              <a:pPr/>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1042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CD51CD-6C80-489C-B522-AEC317F9AB42}" type="datetime1">
              <a:rPr kumimoji="1" lang="ja-JP" altLang="en-US" smtClean="0"/>
              <a:pPr/>
              <a:t>2023/9/21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07500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7652E0-A8CB-4240-B752-27EA8B73CE02}" type="datetime1">
              <a:rPr kumimoji="1" lang="ja-JP" altLang="en-US" smtClean="0"/>
              <a:pPr/>
              <a:t>2023/9/21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9948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49EE4-1A89-4268-A5E6-AF62A8567661}" type="datetime1">
              <a:rPr kumimoji="1" lang="ja-JP" altLang="en-US" smtClean="0"/>
              <a:pPr/>
              <a:t>2023/9/21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55003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70155-6EDB-4224-9D07-24CD71B9DAD8}" type="datetime1">
              <a:rPr kumimoji="1" lang="ja-JP" altLang="en-US" smtClean="0"/>
              <a:pPr/>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238935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20438D-89AD-49EE-8A5F-D7577B5F95E6}" type="datetime1">
              <a:rPr kumimoji="1" lang="ja-JP" altLang="en-US" smtClean="0"/>
              <a:pPr/>
              <a:t>2023/9/21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99047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4303929-DDE0-4EC7-9258-CA34DCCBA2D6}" type="datetime1">
              <a:rPr kumimoji="1" lang="ja-JP" altLang="en-US" smtClean="0"/>
              <a:pPr/>
              <a:t>2023/9/21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0593AED-EEE3-4FE1-BF0F-C13142AE3BDC}" type="slidenum">
              <a:rPr kumimoji="1" lang="ja-JP" altLang="en-US" smtClean="0"/>
              <a:pPr/>
              <a:t>‹#›</a:t>
            </a:fld>
            <a:endParaRPr kumimoji="1" lang="ja-JP" altLang="en-US"/>
          </a:p>
        </p:txBody>
      </p:sp>
    </p:spTree>
    <p:extLst>
      <p:ext uri="{BB962C8B-B14F-4D97-AF65-F5344CB8AC3E}">
        <p14:creationId xmlns:p14="http://schemas.microsoft.com/office/powerpoint/2010/main" val="3767292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12_0.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microsoft.com/office/2018/10/relationships/comments" Target="../comments/modernComment_114_0.xml"/><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microsoft.com/office/2018/10/relationships/comments" Target="../comments/modernComment_125_51D05377.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100.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8D_F175BBAF.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9;p1">
            <a:extLst>
              <a:ext uri="{FF2B5EF4-FFF2-40B4-BE49-F238E27FC236}">
                <a16:creationId xmlns:a16="http://schemas.microsoft.com/office/drawing/2014/main" id="{69323D4C-CD71-8914-23E5-12D01D5F7558}"/>
              </a:ext>
            </a:extLst>
          </p:cNvPr>
          <p:cNvSpPr txBox="1"/>
          <p:nvPr/>
        </p:nvSpPr>
        <p:spPr>
          <a:xfrm>
            <a:off x="1757700" y="2510213"/>
            <a:ext cx="3315470"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１．顧客管理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２．ユーザー管理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３．使用者ログ</a:t>
            </a:r>
            <a:r>
              <a:rPr lang="ko-KR" sz="1200" b="0" i="0" u="none" strike="noStrike" cap="none" dirty="0" err="1">
                <a:solidFill>
                  <a:schemeClr val="dk1"/>
                </a:solidFill>
                <a:latin typeface="MS Mincho" pitchFamily="49" charset="-128"/>
                <a:ea typeface="Century"/>
                <a:cs typeface="Century"/>
                <a:sym typeface="Century"/>
              </a:rPr>
              <a:t>履歴</a:t>
            </a:r>
            <a:r>
              <a:rPr lang="ko-KR" sz="1200" b="0" i="0" u="none" strike="noStrike" cap="none" dirty="0">
                <a:solidFill>
                  <a:schemeClr val="dk1"/>
                </a:solidFill>
                <a:latin typeface="MS Mincho" pitchFamily="49" charset="-128"/>
                <a:ea typeface="Century"/>
                <a:cs typeface="Century"/>
                <a:sym typeface="Century"/>
              </a:rPr>
              <a:t>　</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４．レセプト抽出ルール管理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５．休日管理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６．使用者ワープロ病名管理</a:t>
            </a:r>
            <a:endParaRPr lang="en-US" altLang="ko-KR" sz="1200" b="0" i="0" u="none" strike="noStrike" cap="none"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dirty="0">
                <a:solidFill>
                  <a:schemeClr val="dk1"/>
                </a:solidFill>
                <a:latin typeface="MS Mincho" pitchFamily="49" charset="-128"/>
                <a:ea typeface="Century"/>
                <a:cs typeface="Century"/>
                <a:sym typeface="Century"/>
              </a:rPr>
              <a:t>７．マザー</a:t>
            </a:r>
            <a:r>
              <a:rPr lang="en-US" altLang="ja-JP" sz="1200" dirty="0">
                <a:solidFill>
                  <a:schemeClr val="dk1"/>
                </a:solidFill>
                <a:latin typeface="MS Mincho" pitchFamily="49" charset="-128"/>
                <a:ea typeface="Century"/>
                <a:cs typeface="Century"/>
                <a:sym typeface="Century"/>
              </a:rPr>
              <a:t>DB</a:t>
            </a:r>
            <a:r>
              <a:rPr lang="ja-JP" altLang="en-US" sz="1200" dirty="0">
                <a:solidFill>
                  <a:schemeClr val="dk1"/>
                </a:solidFill>
                <a:latin typeface="MS Mincho" pitchFamily="49" charset="-128"/>
                <a:ea typeface="Century"/>
                <a:cs typeface="Century"/>
                <a:sym typeface="Century"/>
              </a:rPr>
              <a:t>管理</a:t>
            </a:r>
            <a:endParaRPr lang="en-US" altLang="ja-JP" sz="1200" dirty="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MS Mincho" pitchFamily="49" charset="-128"/>
                <a:ea typeface="Century"/>
                <a:cs typeface="Century"/>
                <a:sym typeface="Century"/>
              </a:rPr>
              <a:t>　</a:t>
            </a:r>
            <a:r>
              <a:rPr lang="en-US" altLang="ja-JP" sz="1200" dirty="0">
                <a:solidFill>
                  <a:schemeClr val="dk1"/>
                </a:solidFill>
                <a:latin typeface="Century" pitchFamily="18" charset="0"/>
                <a:ea typeface="Century"/>
                <a:cs typeface="Century"/>
                <a:sym typeface="Century"/>
              </a:rPr>
              <a:t>7.1</a:t>
            </a:r>
            <a:r>
              <a:rPr lang="ja-JP" altLang="en-US" sz="1200" dirty="0">
                <a:solidFill>
                  <a:schemeClr val="dk1"/>
                </a:solidFill>
                <a:latin typeface="Century" pitchFamily="18" charset="0"/>
                <a:ea typeface="Century"/>
                <a:cs typeface="Century"/>
                <a:sym typeface="Century"/>
              </a:rPr>
              <a:t>　摘要コード別の病名集計</a:t>
            </a:r>
            <a:endParaRPr lang="en-US" altLang="ja-JP" sz="1200" dirty="0">
              <a:solidFill>
                <a:schemeClr val="dk1"/>
              </a:solidFill>
              <a:latin typeface="Century" pitchFamily="18" charset="0"/>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a:solidFill>
                  <a:schemeClr val="dk1"/>
                </a:solidFill>
                <a:latin typeface="Century" pitchFamily="18" charset="0"/>
                <a:ea typeface="Century"/>
                <a:cs typeface="Century"/>
                <a:sym typeface="Century"/>
              </a:rPr>
              <a:t>　</a:t>
            </a:r>
            <a:r>
              <a:rPr lang="en-US" altLang="ja-JP" sz="1200" b="0" i="0" u="none" strike="noStrike" cap="none" dirty="0">
                <a:solidFill>
                  <a:schemeClr val="dk1"/>
                </a:solidFill>
                <a:latin typeface="Century" pitchFamily="18" charset="0"/>
                <a:ea typeface="Century"/>
                <a:cs typeface="Century"/>
                <a:sym typeface="Century"/>
              </a:rPr>
              <a:t>7.2</a:t>
            </a:r>
            <a:r>
              <a:rPr lang="ja-JP" altLang="en-US" sz="1200" b="0" i="0" u="none" strike="noStrike" cap="none" dirty="0">
                <a:solidFill>
                  <a:schemeClr val="dk1"/>
                </a:solidFill>
                <a:latin typeface="Century" pitchFamily="18" charset="0"/>
                <a:ea typeface="Century"/>
                <a:cs typeface="Century"/>
                <a:sym typeface="Century"/>
              </a:rPr>
              <a:t>　チェックデータの比較</a:t>
            </a:r>
            <a:endParaRPr lang="en-US" altLang="ja-JP" sz="1200" b="0" i="0" u="none" strike="noStrike" cap="none" dirty="0">
              <a:solidFill>
                <a:schemeClr val="dk1"/>
              </a:solidFill>
              <a:latin typeface="Century" pitchFamily="18" charset="0"/>
              <a:ea typeface="Century"/>
              <a:cs typeface="Century"/>
              <a:sym typeface="Century"/>
            </a:endParaRPr>
          </a:p>
          <a:p>
            <a:pPr lvl="0">
              <a:lnSpc>
                <a:spcPct val="200000"/>
              </a:lnSpc>
            </a:pPr>
            <a:r>
              <a:rPr lang="ja-JP" altLang="en-US" sz="1200" dirty="0">
                <a:solidFill>
                  <a:schemeClr val="dk1"/>
                </a:solidFill>
                <a:latin typeface="Century" pitchFamily="18" charset="0"/>
                <a:ea typeface="Century"/>
                <a:cs typeface="Century"/>
                <a:sym typeface="Century"/>
              </a:rPr>
              <a:t>８</a:t>
            </a:r>
            <a:r>
              <a:rPr lang="ja-JP" altLang="en-US" sz="1200" dirty="0">
                <a:solidFill>
                  <a:schemeClr val="dk1"/>
                </a:solidFill>
                <a:latin typeface="MS Mincho" pitchFamily="49" charset="-128"/>
                <a:ea typeface="Century"/>
                <a:cs typeface="Century"/>
                <a:sym typeface="Century"/>
              </a:rPr>
              <a:t> ．問い合わせ一覧</a:t>
            </a:r>
            <a:endParaRPr lang="en-US" altLang="ja-JP" sz="1200" dirty="0">
              <a:solidFill>
                <a:schemeClr val="dk1"/>
              </a:solidFill>
              <a:latin typeface="MS Mincho" pitchFamily="49" charset="-128"/>
              <a:ea typeface="Century"/>
              <a:cs typeface="Century"/>
              <a:sym typeface="Century"/>
            </a:endParaRPr>
          </a:p>
          <a:p>
            <a:pPr lvl="0">
              <a:lnSpc>
                <a:spcPct val="200000"/>
              </a:lnSpc>
            </a:pPr>
            <a:r>
              <a:rPr kumimoji="1" lang="ja-JP" altLang="en-US" sz="1200" dirty="0">
                <a:solidFill>
                  <a:schemeClr val="dk1"/>
                </a:solidFill>
                <a:latin typeface="Century" pitchFamily="18" charset="0"/>
                <a:ea typeface="MS Mincho" pitchFamily="49" charset="-128"/>
                <a:sym typeface="Century"/>
              </a:rPr>
              <a:t>　</a:t>
            </a:r>
            <a:r>
              <a:rPr kumimoji="1" lang="en-US" altLang="ja-JP" sz="1200" dirty="0">
                <a:solidFill>
                  <a:schemeClr val="dk1"/>
                </a:solidFill>
                <a:latin typeface="Century" pitchFamily="18" charset="0"/>
                <a:ea typeface="MS Mincho" pitchFamily="49" charset="-128"/>
                <a:sym typeface="Century"/>
              </a:rPr>
              <a:t>8.1</a:t>
            </a:r>
            <a:r>
              <a:rPr kumimoji="1" lang="ja-JP" altLang="en-US" sz="1200" dirty="0">
                <a:solidFill>
                  <a:schemeClr val="dk1"/>
                </a:solidFill>
                <a:latin typeface="Century" pitchFamily="18" charset="0"/>
                <a:ea typeface="MS Mincho" pitchFamily="49" charset="-128"/>
                <a:sym typeface="Century"/>
              </a:rPr>
              <a:t>　</a:t>
            </a:r>
            <a:r>
              <a:rPr lang="ja-JP" altLang="en-US" sz="1200" dirty="0">
                <a:solidFill>
                  <a:schemeClr val="dk1"/>
                </a:solidFill>
                <a:latin typeface="MS Mincho" pitchFamily="49" charset="-128"/>
                <a:ea typeface="Century"/>
                <a:cs typeface="Century"/>
                <a:sym typeface="Century"/>
              </a:rPr>
              <a:t>チェックアイ</a:t>
            </a:r>
            <a:r>
              <a:rPr lang="en-US" altLang="ja-JP" sz="1200" dirty="0">
                <a:solidFill>
                  <a:schemeClr val="dk1"/>
                </a:solidFill>
                <a:latin typeface="Century" pitchFamily="18" charset="0"/>
                <a:ea typeface="Century"/>
                <a:cs typeface="Century"/>
                <a:sym typeface="Century"/>
              </a:rPr>
              <a:t>DX</a:t>
            </a:r>
            <a:r>
              <a:rPr lang="ja-JP" altLang="en-US" sz="1200" dirty="0">
                <a:solidFill>
                  <a:schemeClr val="dk1"/>
                </a:solidFill>
                <a:latin typeface="Century" pitchFamily="18" charset="0"/>
                <a:ea typeface="Century"/>
                <a:cs typeface="Century"/>
                <a:sym typeface="Century"/>
              </a:rPr>
              <a:t>の運営者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8.2</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dirty="0">
                <a:solidFill>
                  <a:schemeClr val="dk1"/>
                </a:solidFill>
                <a:latin typeface="Century" pitchFamily="18" charset="0"/>
                <a:ea typeface="Century"/>
                <a:cs typeface="Century"/>
                <a:sym typeface="Century"/>
              </a:rPr>
              <a:t>DX Care</a:t>
            </a:r>
            <a:r>
              <a:rPr lang="ja-JP" altLang="en-US" sz="1200" dirty="0">
                <a:solidFill>
                  <a:schemeClr val="dk1"/>
                </a:solidFill>
                <a:latin typeface="Century" pitchFamily="18" charset="0"/>
                <a:ea typeface="Century"/>
                <a:cs typeface="Century"/>
                <a:sym typeface="Century"/>
              </a:rPr>
              <a:t>サポートデスク</a:t>
            </a:r>
            <a:endParaRPr lang="en-US" altLang="ja-JP" sz="1200" dirty="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en-US" altLang="ja-JP" sz="1200" b="0" i="0" u="none" strike="noStrike" cap="none" dirty="0">
                <a:solidFill>
                  <a:schemeClr val="dk1"/>
                </a:solidFill>
                <a:latin typeface="Century" pitchFamily="18" charset="0"/>
                <a:ea typeface="MS Mincho" pitchFamily="49" charset="-128"/>
                <a:cs typeface="Century"/>
                <a:sym typeface="Century"/>
              </a:rPr>
              <a:t>8.3</a:t>
            </a:r>
            <a:r>
              <a:rPr lang="ja-JP" altLang="en-US" sz="1200" b="0" i="0" u="none" strike="noStrike" cap="none" dirty="0">
                <a:solidFill>
                  <a:schemeClr val="dk1"/>
                </a:solidFill>
                <a:latin typeface="Century" pitchFamily="18" charset="0"/>
                <a:ea typeface="MS Mincho" pitchFamily="49" charset="-128"/>
                <a:cs typeface="Century"/>
                <a:sym typeface="Century"/>
              </a:rPr>
              <a:t>　</a:t>
            </a:r>
            <a:r>
              <a:rPr lang="ja-JP" altLang="en-US" sz="1200" dirty="0">
                <a:solidFill>
                  <a:schemeClr val="dk1"/>
                </a:solidFill>
                <a:latin typeface="Century" pitchFamily="18" charset="0"/>
                <a:ea typeface="Century"/>
                <a:cs typeface="Century"/>
                <a:sym typeface="Century"/>
              </a:rPr>
              <a:t>運営者</a:t>
            </a:r>
            <a:endParaRPr lang="en-US" altLang="ja-JP" sz="1200" dirty="0">
              <a:solidFill>
                <a:schemeClr val="dk1"/>
              </a:solidFill>
              <a:latin typeface="Century" pitchFamily="18" charset="0"/>
              <a:ea typeface="Century"/>
              <a:cs typeface="Century"/>
              <a:sym typeface="Century"/>
            </a:endParaRPr>
          </a:p>
          <a:p>
            <a:pPr lvl="0">
              <a:lnSpc>
                <a:spcPct val="200000"/>
              </a:lnSpc>
            </a:pPr>
            <a:r>
              <a:rPr lang="ko-KR" altLang="en-US" sz="1200" dirty="0">
                <a:solidFill>
                  <a:schemeClr val="dk1"/>
                </a:solidFill>
                <a:latin typeface="Century" pitchFamily="18" charset="0"/>
                <a:ea typeface="Century"/>
                <a:cs typeface="Century"/>
                <a:sym typeface="Century"/>
              </a:rPr>
              <a:t> </a:t>
            </a:r>
            <a:r>
              <a:rPr lang="ja-JP" altLang="en-US" sz="1200" dirty="0">
                <a:solidFill>
                  <a:schemeClr val="dk1"/>
                </a:solidFill>
                <a:latin typeface="Century" pitchFamily="18" charset="0"/>
                <a:ea typeface="Century"/>
                <a:cs typeface="Century"/>
                <a:sym typeface="Century"/>
              </a:rPr>
              <a:t>別添：医療機関転換方法</a:t>
            </a:r>
            <a:endParaRPr sz="1200" b="0" i="0" u="none" strike="noStrike" cap="none" dirty="0">
              <a:solidFill>
                <a:schemeClr val="dk1"/>
              </a:solidFill>
              <a:latin typeface="Century" pitchFamily="18" charset="0"/>
              <a:ea typeface="MS Mincho" pitchFamily="49" charset="-128"/>
              <a:cs typeface="Century"/>
              <a:sym typeface="Century"/>
            </a:endParaRPr>
          </a:p>
        </p:txBody>
      </p:sp>
      <p:sp>
        <p:nvSpPr>
          <p:cNvPr id="8" name="タイトル 1">
            <a:extLst>
              <a:ext uri="{FF2B5EF4-FFF2-40B4-BE49-F238E27FC236}">
                <a16:creationId xmlns:a16="http://schemas.microsoft.com/office/drawing/2014/main" id="{FA3BCCB4-D3E5-4B2C-B128-C8DBC2980D19}"/>
              </a:ext>
            </a:extLst>
          </p:cNvPr>
          <p:cNvSpPr txBox="1">
            <a:spLocks/>
          </p:cNvSpPr>
          <p:nvPr/>
        </p:nvSpPr>
        <p:spPr>
          <a:xfrm>
            <a:off x="540380" y="964900"/>
            <a:ext cx="6331067" cy="1287318"/>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a:lnSpc>
                <a:spcPct val="125000"/>
              </a:lnSpc>
            </a:pPr>
            <a:br>
              <a:rPr lang="en-US" altLang="ja-JP" sz="2400" dirty="0">
                <a:latin typeface="ＭＳ ゴシック" panose="020B0609070205080204" pitchFamily="49" charset="-128"/>
                <a:ea typeface="ＭＳ ゴシック" panose="020B0609070205080204" pitchFamily="49" charset="-128"/>
              </a:rPr>
            </a:br>
            <a:r>
              <a:rPr lang="ja-JP" altLang="en-US" sz="2400" dirty="0">
                <a:solidFill>
                  <a:srgbClr val="66CCFF"/>
                </a:solidFill>
                <a:latin typeface="ＭＳ ゴシック" panose="020B0609070205080204" pitchFamily="49" charset="-128"/>
                <a:ea typeface="ＭＳ ゴシック" panose="020B0609070205080204" pitchFamily="49" charset="-128"/>
              </a:rPr>
              <a:t>運営者マニュアル</a:t>
            </a:r>
            <a:endParaRPr lang="ja-JP" altLang="en-US" sz="2200" dirty="0">
              <a:solidFill>
                <a:srgbClr val="66CCFF"/>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DA8EC14A-0F06-07D4-A09B-EEADFDB2D7B3}"/>
              </a:ext>
            </a:extLst>
          </p:cNvPr>
          <p:cNvSpPr txBox="1"/>
          <p:nvPr/>
        </p:nvSpPr>
        <p:spPr>
          <a:xfrm>
            <a:off x="4087849" y="2529079"/>
            <a:ext cx="1460335" cy="3726469"/>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r>
              <a:rPr kumimoji="1" lang="ja-JP" altLang="en-US" sz="1200" dirty="0"/>
              <a:t>・・・・・・・</a:t>
            </a:r>
            <a:endParaRPr kumimoji="1" lang="en-US" altLang="ja-JP" sz="1200" dirty="0"/>
          </a:p>
          <a:p>
            <a:pPr>
              <a:lnSpc>
                <a:spcPct val="200000"/>
              </a:lnSpc>
            </a:pPr>
            <a:endParaRPr kumimoji="1" lang="en-US" altLang="ja-JP" sz="1200" dirty="0"/>
          </a:p>
        </p:txBody>
      </p:sp>
      <p:sp>
        <p:nvSpPr>
          <p:cNvPr id="11" name="四角形: 角を丸くする 10">
            <a:extLst>
              <a:ext uri="{FF2B5EF4-FFF2-40B4-BE49-F238E27FC236}">
                <a16:creationId xmlns:a16="http://schemas.microsoft.com/office/drawing/2014/main" id="{EC555DDC-E4EA-13F1-84B3-3BC113856E11}"/>
              </a:ext>
            </a:extLst>
          </p:cNvPr>
          <p:cNvSpPr/>
          <p:nvPr/>
        </p:nvSpPr>
        <p:spPr>
          <a:xfrm>
            <a:off x="1597528" y="8043829"/>
            <a:ext cx="4437656" cy="1155946"/>
          </a:xfrm>
          <a:prstGeom prst="round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714538-0DFE-41AB-AACB-CD24FCFC295B}"/>
              </a:ext>
            </a:extLst>
          </p:cNvPr>
          <p:cNvSpPr txBox="1"/>
          <p:nvPr/>
        </p:nvSpPr>
        <p:spPr>
          <a:xfrm>
            <a:off x="1665163" y="8202255"/>
            <a:ext cx="4302387" cy="814390"/>
          </a:xfrm>
          <a:prstGeom prst="rect">
            <a:avLst/>
          </a:prstGeom>
          <a:noFill/>
        </p:spPr>
        <p:txBody>
          <a:bodyPr wrap="square">
            <a:spAutoFit/>
          </a:bodyPr>
          <a:lstStyle/>
          <a:p>
            <a:pPr>
              <a:lnSpc>
                <a:spcPct val="150000"/>
              </a:lnSpc>
            </a:pPr>
            <a:r>
              <a:rPr lang="ja-JP" altLang="en-US" sz="1100" dirty="0">
                <a:latin typeface="ＭＳ 明朝" panose="02020609040205080304" pitchFamily="17" charset="-128"/>
                <a:ea typeface="ＭＳ 明朝" panose="02020609040205080304" pitchFamily="17" charset="-128"/>
              </a:rPr>
              <a:t>本説明書はチェックアイ</a:t>
            </a:r>
            <a:r>
              <a:rPr lang="en-US" altLang="ja-JP" sz="1100" dirty="0">
                <a:latin typeface="ＭＳ 明朝" panose="02020609040205080304" pitchFamily="17" charset="-128"/>
                <a:ea typeface="ＭＳ 明朝" panose="02020609040205080304" pitchFamily="17" charset="-128"/>
              </a:rPr>
              <a:t>DX</a:t>
            </a:r>
            <a:r>
              <a:rPr lang="ja-JP" altLang="en-US" sz="1100" dirty="0">
                <a:latin typeface="ＭＳ 明朝" panose="02020609040205080304" pitchFamily="17" charset="-128"/>
                <a:ea typeface="ＭＳ 明朝" panose="02020609040205080304" pitchFamily="17" charset="-128"/>
              </a:rPr>
              <a:t>の基本操作について説明したものです。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cs typeface="MS UI Gothic"/>
              </a:rPr>
              <a:t>医療機関名、 患者氏名は仮名に変換してあります。</a:t>
            </a:r>
            <a:endParaRPr lang="en-US" altLang="ja-JP" sz="1100" dirty="0">
              <a:latin typeface="ＭＳ 明朝" panose="02020609040205080304" pitchFamily="17" charset="-128"/>
              <a:ea typeface="ＭＳ 明朝" panose="02020609040205080304" pitchFamily="17" charset="-128"/>
            </a:endParaRPr>
          </a:p>
          <a:p>
            <a:pPr>
              <a:lnSpc>
                <a:spcPct val="150000"/>
              </a:lnSpc>
            </a:pPr>
            <a:r>
              <a:rPr lang="ja-JP" altLang="en-US" sz="1100" dirty="0">
                <a:latin typeface="ＭＳ 明朝" panose="02020609040205080304" pitchFamily="17" charset="-128"/>
                <a:ea typeface="ＭＳ 明朝" panose="02020609040205080304" pitchFamily="17" charset="-128"/>
              </a:rPr>
              <a:t>詳細はホームページの操作マニュアルを参照してください。</a:t>
            </a:r>
            <a:endParaRPr lang="en-US" altLang="ja-JP" sz="1100" dirty="0">
              <a:latin typeface="ＭＳ 明朝" panose="02020609040205080304" pitchFamily="17" charset="-128"/>
              <a:ea typeface="ＭＳ 明朝" panose="02020609040205080304" pitchFamily="17" charset="-128"/>
            </a:endParaRPr>
          </a:p>
        </p:txBody>
      </p:sp>
      <p:pic>
        <p:nvPicPr>
          <p:cNvPr id="6" name="図 5">
            <a:extLst>
              <a:ext uri="{FF2B5EF4-FFF2-40B4-BE49-F238E27FC236}">
                <a16:creationId xmlns:a16="http://schemas.microsoft.com/office/drawing/2014/main" id="{0A0BD38E-2D79-66AD-1E55-402EAC0CE42E}"/>
              </a:ext>
            </a:extLst>
          </p:cNvPr>
          <p:cNvPicPr>
            <a:picLocks noChangeAspect="1"/>
          </p:cNvPicPr>
          <p:nvPr/>
        </p:nvPicPr>
        <p:blipFill>
          <a:blip r:embed="rId2" cstate="print"/>
          <a:stretch>
            <a:fillRect/>
          </a:stretch>
        </p:blipFill>
        <p:spPr>
          <a:xfrm>
            <a:off x="2524813" y="1115254"/>
            <a:ext cx="2362200" cy="533400"/>
          </a:xfrm>
          <a:prstGeom prst="rect">
            <a:avLst/>
          </a:prstGeom>
        </p:spPr>
      </p:pic>
      <p:sp>
        <p:nvSpPr>
          <p:cNvPr id="7" name="テキスト ボックス 6">
            <a:extLst>
              <a:ext uri="{FF2B5EF4-FFF2-40B4-BE49-F238E27FC236}">
                <a16:creationId xmlns:a16="http://schemas.microsoft.com/office/drawing/2014/main" id="{3E235814-5877-8226-9556-269F56962393}"/>
              </a:ext>
            </a:extLst>
          </p:cNvPr>
          <p:cNvSpPr txBox="1"/>
          <p:nvPr/>
        </p:nvSpPr>
        <p:spPr>
          <a:xfrm>
            <a:off x="3822285" y="9181056"/>
            <a:ext cx="2724197" cy="539187"/>
          </a:xfrm>
          <a:prstGeom prst="rect">
            <a:avLst/>
          </a:prstGeom>
          <a:noFill/>
        </p:spPr>
        <p:txBody>
          <a:bodyPr wrap="square">
            <a:spAutoFit/>
          </a:bodyPr>
          <a:lstStyle/>
          <a:p>
            <a:pPr>
              <a:lnSpc>
                <a:spcPct val="150000"/>
              </a:lnSpc>
            </a:pPr>
            <a:r>
              <a:rPr lang="ja-JP" altLang="en-US" sz="1050" dirty="0">
                <a:latin typeface="ＭＳ 明朝" panose="02020609040205080304" pitchFamily="17" charset="-128"/>
                <a:ea typeface="ＭＳ 明朝" panose="02020609040205080304" pitchFamily="17" charset="-128"/>
              </a:rPr>
              <a:t>開発：</a:t>
            </a:r>
            <a:endParaRPr lang="en-US" altLang="ja-JP" sz="1050" dirty="0">
              <a:latin typeface="ＭＳ 明朝" panose="02020609040205080304" pitchFamily="17" charset="-128"/>
              <a:ea typeface="ＭＳ 明朝" panose="02020609040205080304" pitchFamily="17" charset="-128"/>
            </a:endParaRPr>
          </a:p>
          <a:p>
            <a:pPr>
              <a:lnSpc>
                <a:spcPct val="150000"/>
              </a:lnSpc>
            </a:pPr>
            <a:r>
              <a:rPr lang="ja-JP" altLang="en-US" sz="1050" dirty="0">
                <a:latin typeface="ＭＳ 明朝" panose="02020609040205080304" pitchFamily="17" charset="-128"/>
                <a:ea typeface="ＭＳ 明朝" panose="02020609040205080304" pitchFamily="17" charset="-128"/>
              </a:rPr>
              <a:t>販売：</a:t>
            </a:r>
            <a:endParaRPr lang="en-US" altLang="ja-JP" sz="1050" dirty="0">
              <a:latin typeface="ＭＳ 明朝" panose="02020609040205080304" pitchFamily="17" charset="-128"/>
              <a:ea typeface="ＭＳ 明朝" panose="02020609040205080304" pitchFamily="17" charset="-128"/>
            </a:endParaRPr>
          </a:p>
        </p:txBody>
      </p:sp>
      <p:graphicFrame>
        <p:nvGraphicFramePr>
          <p:cNvPr id="12" name="オブジェクト 11">
            <a:extLst>
              <a:ext uri="{FF2B5EF4-FFF2-40B4-BE49-F238E27FC236}">
                <a16:creationId xmlns:a16="http://schemas.microsoft.com/office/drawing/2014/main" id="{EF073E51-93FE-8BB1-8E53-C38381350500}"/>
              </a:ext>
            </a:extLst>
          </p:cNvPr>
          <p:cNvGraphicFramePr>
            <a:graphicFrameLocks noChangeAspect="1"/>
          </p:cNvGraphicFramePr>
          <p:nvPr/>
        </p:nvGraphicFramePr>
        <p:xfrm>
          <a:off x="4363237" y="9267970"/>
          <a:ext cx="2052000" cy="208079"/>
        </p:xfrm>
        <a:graphic>
          <a:graphicData uri="http://schemas.openxmlformats.org/presentationml/2006/ole">
            <mc:AlternateContent xmlns:mc="http://schemas.openxmlformats.org/markup-compatibility/2006">
              <mc:Choice xmlns:v="urn:schemas-microsoft-com:vml" Requires="v">
                <p:oleObj r:id="rId3" imgW="13600000" imgH="1384127" progId="">
                  <p:embed/>
                </p:oleObj>
              </mc:Choice>
              <mc:Fallback>
                <p:oleObj r:id="rId3" imgW="13600000" imgH="1384127" progId="">
                  <p:embed/>
                  <p:pic>
                    <p:nvPicPr>
                      <p:cNvPr id="12" name="オブジェクト 11">
                        <a:extLst>
                          <a:ext uri="{FF2B5EF4-FFF2-40B4-BE49-F238E27FC236}">
                            <a16:creationId xmlns:a16="http://schemas.microsoft.com/office/drawing/2014/main" id="{EF073E51-93FE-8BB1-8E53-C38381350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237" y="9267970"/>
                        <a:ext cx="2052000" cy="208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図 12">
            <a:extLst>
              <a:ext uri="{FF2B5EF4-FFF2-40B4-BE49-F238E27FC236}">
                <a16:creationId xmlns:a16="http://schemas.microsoft.com/office/drawing/2014/main" id="{D9F24B67-03B9-9CBE-E117-78B95F2FB9B3}"/>
              </a:ext>
            </a:extLst>
          </p:cNvPr>
          <p:cNvPicPr>
            <a:picLocks noChangeAspect="1"/>
          </p:cNvPicPr>
          <p:nvPr/>
        </p:nvPicPr>
        <p:blipFill>
          <a:blip r:embed="rId5" cstate="print"/>
          <a:stretch>
            <a:fillRect/>
          </a:stretch>
        </p:blipFill>
        <p:spPr>
          <a:xfrm>
            <a:off x="4316279" y="9494256"/>
            <a:ext cx="801864" cy="208079"/>
          </a:xfrm>
          <a:prstGeom prst="rect">
            <a:avLst/>
          </a:prstGeom>
        </p:spPr>
      </p:pic>
      <p:pic>
        <p:nvPicPr>
          <p:cNvPr id="14" name="図 13">
            <a:extLst>
              <a:ext uri="{FF2B5EF4-FFF2-40B4-BE49-F238E27FC236}">
                <a16:creationId xmlns:a16="http://schemas.microsoft.com/office/drawing/2014/main" id="{08ADEF2F-7C2E-3714-D3DD-C8946D3A0427}"/>
              </a:ext>
            </a:extLst>
          </p:cNvPr>
          <p:cNvPicPr>
            <a:picLocks noChangeAspect="1"/>
          </p:cNvPicPr>
          <p:nvPr/>
        </p:nvPicPr>
        <p:blipFill>
          <a:blip r:embed="rId6" cstate="print"/>
          <a:stretch>
            <a:fillRect/>
          </a:stretch>
        </p:blipFill>
        <p:spPr>
          <a:xfrm>
            <a:off x="5171682" y="9487905"/>
            <a:ext cx="1301827" cy="208079"/>
          </a:xfrm>
          <a:prstGeom prst="rect">
            <a:avLst/>
          </a:prstGeom>
        </p:spPr>
      </p:pic>
      <p:sp>
        <p:nvSpPr>
          <p:cNvPr id="5" name="テキスト ボックス 4">
            <a:extLst>
              <a:ext uri="{FF2B5EF4-FFF2-40B4-BE49-F238E27FC236}">
                <a16:creationId xmlns:a16="http://schemas.microsoft.com/office/drawing/2014/main" id="{DC5BE4C9-CFBC-073F-DA8C-4735BDC285B0}"/>
              </a:ext>
            </a:extLst>
          </p:cNvPr>
          <p:cNvSpPr txBox="1"/>
          <p:nvPr/>
        </p:nvSpPr>
        <p:spPr>
          <a:xfrm>
            <a:off x="4112206" y="5794556"/>
            <a:ext cx="1254077" cy="1878591"/>
          </a:xfrm>
          <a:prstGeom prst="rect">
            <a:avLst/>
          </a:prstGeom>
          <a:solidFill>
            <a:schemeClr val="bg1"/>
          </a:solidFill>
        </p:spPr>
        <p:txBody>
          <a:bodyPr wrap="square" rtlCol="0">
            <a:spAutoFit/>
          </a:bodyPr>
          <a:lstStyle/>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a:t>
            </a:r>
            <a:endParaRPr kumimoji="1" lang="en-US" altLang="ja-JP" sz="1200" dirty="0"/>
          </a:p>
          <a:p>
            <a:pPr algn="l">
              <a:lnSpc>
                <a:spcPct val="200000"/>
              </a:lnSpc>
            </a:pPr>
            <a:r>
              <a:rPr kumimoji="1" lang="ja-JP" altLang="en-US" sz="1200" dirty="0"/>
              <a:t>・・・・・・・　　</a:t>
            </a:r>
            <a:endParaRPr kumimoji="1" lang="en-US" altLang="ja-JP" sz="1200" dirty="0"/>
          </a:p>
          <a:p>
            <a:pPr algn="l">
              <a:lnSpc>
                <a:spcPct val="200000"/>
              </a:lnSpc>
            </a:pPr>
            <a:r>
              <a:rPr kumimoji="1" lang="ja-JP" altLang="en-US" sz="1200" dirty="0"/>
              <a:t>・・・・・・・</a:t>
            </a:r>
            <a:endParaRPr kumimoji="1" lang="en-US" altLang="ja-JP" sz="1200" dirty="0"/>
          </a:p>
        </p:txBody>
      </p:sp>
      <p:sp>
        <p:nvSpPr>
          <p:cNvPr id="10" name="Google Shape;90;p1">
            <a:extLst>
              <a:ext uri="{FF2B5EF4-FFF2-40B4-BE49-F238E27FC236}">
                <a16:creationId xmlns:a16="http://schemas.microsoft.com/office/drawing/2014/main" id="{58E2E7D4-6450-1ACC-E5B6-3C396603C9B8}"/>
              </a:ext>
            </a:extLst>
          </p:cNvPr>
          <p:cNvSpPr txBox="1"/>
          <p:nvPr/>
        </p:nvSpPr>
        <p:spPr>
          <a:xfrm>
            <a:off x="5205847" y="2522895"/>
            <a:ext cx="366694"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9</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14</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18</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21</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25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26</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34</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35</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38</a:t>
            </a:r>
          </a:p>
          <a:p>
            <a:pPr marL="0" marR="0" lvl="0" indent="0" algn="r" rtl="0">
              <a:lnSpc>
                <a:spcPct val="200000"/>
              </a:lnSpc>
              <a:spcBef>
                <a:spcPts val="0"/>
              </a:spcBef>
              <a:spcAft>
                <a:spcPts val="0"/>
              </a:spcAft>
              <a:buNone/>
            </a:pPr>
            <a:r>
              <a:rPr lang="en-US" sz="1200" b="0" i="0" u="none" strike="noStrike" cap="none" dirty="0">
                <a:solidFill>
                  <a:schemeClr val="dk1"/>
                </a:solidFill>
                <a:latin typeface="MS Mincho" pitchFamily="49" charset="-128"/>
                <a:ea typeface="MS Mincho" pitchFamily="49" charset="-128"/>
                <a:cs typeface="Century"/>
                <a:sym typeface="Century"/>
              </a:rPr>
              <a:t>41</a:t>
            </a:r>
          </a:p>
          <a:p>
            <a:pPr marL="0" marR="0" lvl="0" indent="0" algn="r" rtl="0">
              <a:lnSpc>
                <a:spcPct val="200000"/>
              </a:lnSpc>
              <a:spcBef>
                <a:spcPts val="0"/>
              </a:spcBef>
              <a:spcAft>
                <a:spcPts val="0"/>
              </a:spcAft>
              <a:buNone/>
            </a:pPr>
            <a:r>
              <a:rPr lang="en-US" sz="1200" dirty="0">
                <a:solidFill>
                  <a:schemeClr val="dk1"/>
                </a:solidFill>
                <a:latin typeface="MS Mincho" pitchFamily="49" charset="-128"/>
                <a:ea typeface="MS Mincho" pitchFamily="49" charset="-128"/>
                <a:cs typeface="Century"/>
                <a:sym typeface="Century"/>
              </a:rPr>
              <a:t>45</a:t>
            </a:r>
            <a:endParaRPr sz="1200" b="0" i="0" u="none" strike="noStrike" cap="none" dirty="0">
              <a:solidFill>
                <a:schemeClr val="dk1"/>
              </a:solidFill>
              <a:latin typeface="MS Mincho" pitchFamily="49" charset="-128"/>
              <a:ea typeface="MS Mincho" pitchFamily="49" charset="-128"/>
              <a:cs typeface="Century"/>
              <a:sym typeface="Century"/>
            </a:endParaRPr>
          </a:p>
        </p:txBody>
      </p:sp>
    </p:spTree>
    <p:extLst>
      <p:ext uri="{BB962C8B-B14F-4D97-AF65-F5344CB8AC3E}">
        <p14:creationId xmlns:p14="http://schemas.microsoft.com/office/powerpoint/2010/main" val="174825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0"/>
          <p:cNvPicPr preferRelativeResize="0"/>
          <p:nvPr/>
        </p:nvPicPr>
        <p:blipFill rotWithShape="1">
          <a:blip r:embed="rId3">
            <a:alphaModFix/>
          </a:blip>
          <a:srcRect/>
          <a:stretch/>
        </p:blipFill>
        <p:spPr>
          <a:xfrm>
            <a:off x="1079837" y="3058860"/>
            <a:ext cx="1998372" cy="3567464"/>
          </a:xfrm>
          <a:prstGeom prst="rect">
            <a:avLst/>
          </a:prstGeom>
          <a:noFill/>
          <a:ln>
            <a:noFill/>
          </a:ln>
        </p:spPr>
      </p:pic>
      <p:sp>
        <p:nvSpPr>
          <p:cNvPr id="258" name="Google Shape;258;p10"/>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259" name="Google Shape;259;p10"/>
          <p:cNvSpPr txBox="1"/>
          <p:nvPr/>
        </p:nvSpPr>
        <p:spPr>
          <a:xfrm>
            <a:off x="1080000" y="1621974"/>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チェックアイDXを利用するユーザーを照会します。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a:solidFill>
                  <a:srgbClr val="FF0000"/>
                </a:solidFill>
                <a:latin typeface="MS Mincho" pitchFamily="49" charset="-128"/>
                <a:ea typeface="MS Mincho" pitchFamily="49" charset="-128"/>
              </a:rPr>
              <a:t>注：管理の容易さのために「顧客管理」にユーザー管理機能が吸収され</a:t>
            </a:r>
            <a:r>
              <a:rPr lang="ja-JP" altLang="en-US" sz="1100" dirty="0">
                <a:solidFill>
                  <a:srgbClr val="FF0000"/>
                </a:solidFill>
                <a:latin typeface="MS Mincho" pitchFamily="49" charset="-128"/>
                <a:ea typeface="MS Mincho" pitchFamily="49" charset="-128"/>
              </a:rPr>
              <a:t>ています。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本画面はユーザーリスト照会用</a:t>
            </a:r>
            <a:r>
              <a:rPr lang="ja-JP" altLang="en-US" sz="1100" dirty="0">
                <a:solidFill>
                  <a:srgbClr val="FF0000"/>
                </a:solidFill>
                <a:latin typeface="MS Mincho" pitchFamily="49" charset="-128"/>
                <a:ea typeface="MS Mincho" pitchFamily="49" charset="-128"/>
              </a:rPr>
              <a:t>のため、</a:t>
            </a:r>
            <a:r>
              <a:rPr lang="ja-JP" altLang="ko-KR" sz="1100" dirty="0">
                <a:solidFill>
                  <a:srgbClr val="FF0000"/>
                </a:solidFill>
                <a:latin typeface="MS Mincho" pitchFamily="49" charset="-128"/>
                <a:ea typeface="MS Mincho" pitchFamily="49" charset="-128"/>
              </a:rPr>
              <a:t>ユーザーの作成と削除は「顧客管理」&gt;</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261" name="Google Shape;261;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262" name="Google Shape;262;p10"/>
          <p:cNvSpPr/>
          <p:nvPr/>
        </p:nvSpPr>
        <p:spPr>
          <a:xfrm>
            <a:off x="1278513" y="5293788"/>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63" name="Google Shape;263;p10"/>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64" name="Google Shape;264;p10"/>
          <p:cNvSpPr txBox="1"/>
          <p:nvPr/>
        </p:nvSpPr>
        <p:spPr>
          <a:xfrm>
            <a:off x="1079838" y="6789356"/>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265" name="Google Shape;265;p10"/>
          <p:cNvPicPr preferRelativeResize="0"/>
          <p:nvPr/>
        </p:nvPicPr>
        <p:blipFill rotWithShape="1">
          <a:blip r:embed="rId4">
            <a:alphaModFix/>
          </a:blip>
          <a:srcRect/>
          <a:stretch/>
        </p:blipFill>
        <p:spPr>
          <a:xfrm>
            <a:off x="1079837" y="7093285"/>
            <a:ext cx="5016163" cy="3340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a:alphaModFix/>
          </a:blip>
          <a:srcRect/>
          <a:stretch/>
        </p:blipFill>
        <p:spPr>
          <a:xfrm>
            <a:off x="1037467" y="6192316"/>
            <a:ext cx="3027587" cy="4499497"/>
          </a:xfrm>
          <a:prstGeom prst="rect">
            <a:avLst/>
          </a:prstGeom>
          <a:noFill/>
          <a:ln>
            <a:noFill/>
          </a:ln>
        </p:spPr>
      </p:pic>
      <p:pic>
        <p:nvPicPr>
          <p:cNvPr id="271" name="Google Shape;271;p11"/>
          <p:cNvPicPr preferRelativeResize="0"/>
          <p:nvPr/>
        </p:nvPicPr>
        <p:blipFill rotWithShape="1">
          <a:blip r:embed="rId4">
            <a:alphaModFix/>
          </a:blip>
          <a:srcRect/>
          <a:stretch/>
        </p:blipFill>
        <p:spPr>
          <a:xfrm>
            <a:off x="1082670" y="3998148"/>
            <a:ext cx="6028902" cy="981806"/>
          </a:xfrm>
          <a:prstGeom prst="rect">
            <a:avLst/>
          </a:prstGeom>
          <a:noFill/>
          <a:ln>
            <a:noFill/>
          </a:ln>
        </p:spPr>
      </p:pic>
      <p:pic>
        <p:nvPicPr>
          <p:cNvPr id="272" name="Google Shape;272;p11"/>
          <p:cNvPicPr preferRelativeResize="0"/>
          <p:nvPr/>
        </p:nvPicPr>
        <p:blipFill rotWithShape="1">
          <a:blip r:embed="rId5">
            <a:alphaModFix/>
          </a:blip>
          <a:srcRect/>
          <a:stretch/>
        </p:blipFill>
        <p:spPr>
          <a:xfrm>
            <a:off x="1048101" y="1646137"/>
            <a:ext cx="4627659" cy="395655"/>
          </a:xfrm>
          <a:prstGeom prst="rect">
            <a:avLst/>
          </a:prstGeom>
          <a:noFill/>
          <a:ln>
            <a:noFill/>
          </a:ln>
        </p:spPr>
      </p:pic>
      <p:sp>
        <p:nvSpPr>
          <p:cNvPr id="273" name="Google Shape;273;p11"/>
          <p:cNvSpPr txBox="1"/>
          <p:nvPr/>
        </p:nvSpPr>
        <p:spPr>
          <a:xfrm>
            <a:off x="4098344" y="5559397"/>
            <a:ext cx="3647162"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④</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ユーザーの詳細情報です。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「顧客管理」の「ユーザー生成」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に登録された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情報と同じです。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仮</a:t>
            </a:r>
            <a:r>
              <a:rPr lang="ja-JP" altLang="ko-KR" sz="1100" dirty="0">
                <a:latin typeface="MS Mincho" pitchFamily="49" charset="-128"/>
                <a:ea typeface="MS Mincho" pitchFamily="49" charset="-128"/>
              </a:rPr>
              <a:t>パスワードを再発行できます。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a:latin typeface="MS Mincho" pitchFamily="49" charset="-128"/>
                <a:ea typeface="MS Mincho" pitchFamily="49" charset="-128"/>
              </a:rPr>
              <a:t>ユーザーの権限を変更します。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en-US" sz="1100" dirty="0">
                <a:latin typeface="MS Mincho" pitchFamily="49" charset="-128"/>
                <a:ea typeface="MS Mincho" pitchFamily="49" charset="-128"/>
              </a:rPr>
              <a:t>有効かどうか確認し、チェックを</a:t>
            </a:r>
            <a:r>
              <a:rPr lang="ja-JP" altLang="ko-KR" sz="1100" dirty="0">
                <a:latin typeface="MS Mincho" pitchFamily="49" charset="-128"/>
                <a:ea typeface="MS Mincho" pitchFamily="49" charset="-128"/>
              </a:rPr>
              <a:t>解除します。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a:cs typeface="MS Mincho"/>
                <a:sym typeface="MS Mincho"/>
              </a:rPr>
              <a:t>「</a:t>
            </a:r>
            <a:r>
              <a:rPr lang="ja-JP" altLang="ko-KR" sz="1100" dirty="0">
                <a:solidFill>
                  <a:srgbClr val="FF0000"/>
                </a:solidFill>
                <a:latin typeface="MS Mincho" pitchFamily="49" charset="-128"/>
                <a:ea typeface="MS Mincho" pitchFamily="49" charset="-128"/>
              </a:rPr>
              <a:t>無効化」処理されると、ユーザーはログイン</a:t>
            </a:r>
            <a:r>
              <a:rPr lang="ja-JP" altLang="en-US" sz="1100" dirty="0">
                <a:solidFill>
                  <a:srgbClr val="FF0000"/>
                </a:solidFill>
                <a:latin typeface="MS Mincho" pitchFamily="49" charset="-128"/>
                <a:ea typeface="MS Mincho" pitchFamily="49" charset="-128"/>
              </a:rPr>
              <a:t>　</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en-US" sz="1100" dirty="0">
                <a:solidFill>
                  <a:srgbClr val="FF0000"/>
                </a:solidFill>
                <a:latin typeface="MS Mincho" pitchFamily="49" charset="-128"/>
                <a:ea typeface="MS Mincho" pitchFamily="49" charset="-128"/>
              </a:rPr>
              <a:t>　　 </a:t>
            </a:r>
            <a:r>
              <a:rPr lang="ko-KR"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が無効にな</a:t>
            </a:r>
            <a:r>
              <a:rPr lang="ja-JP" altLang="en-US" sz="1100" dirty="0">
                <a:solidFill>
                  <a:srgbClr val="FF0000"/>
                </a:solidFill>
                <a:latin typeface="MS Mincho" pitchFamily="49" charset="-128"/>
                <a:ea typeface="MS Mincho" pitchFamily="49" charset="-128"/>
              </a:rPr>
              <a:t>り、</a:t>
            </a:r>
            <a:r>
              <a:rPr lang="ja-JP" altLang="ko-KR" sz="1100" dirty="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74" name="Google Shape;274;p11"/>
          <p:cNvSpPr txBox="1"/>
          <p:nvPr/>
        </p:nvSpPr>
        <p:spPr>
          <a:xfrm>
            <a:off x="1048101" y="1336465"/>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a:solidFill>
                  <a:srgbClr val="7F7F7F"/>
                </a:solidFill>
                <a:latin typeface="MS Mincho"/>
                <a:ea typeface="MS Mincho"/>
                <a:cs typeface="MS Mincho"/>
                <a:sym typeface="MS Mincho"/>
              </a:rPr>
              <a:t>●</a:t>
            </a:r>
            <a:r>
              <a:rPr lang="ja-JP" altLang="en-US" sz="1100" dirty="0"/>
              <a:t>上部のエリアに　　</a:t>
            </a:r>
            <a:r>
              <a:rPr lang="ja-JP" altLang="ko-KR" sz="1100" dirty="0"/>
              <a:t>検索ボタンが存在します。</a:t>
            </a:r>
            <a:endParaRPr sz="1100" dirty="0">
              <a:solidFill>
                <a:schemeClr val="dk1"/>
              </a:solidFill>
              <a:latin typeface="MS Mincho"/>
              <a:ea typeface="MS Mincho"/>
              <a:cs typeface="MS Mincho"/>
              <a:sym typeface="MS Mincho"/>
            </a:endParaRPr>
          </a:p>
        </p:txBody>
      </p:sp>
      <p:sp>
        <p:nvSpPr>
          <p:cNvPr id="275" name="Google Shape;275;p11"/>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76" name="Google Shape;276;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277" name="Google Shape;277;p11"/>
          <p:cNvSpPr txBox="1"/>
          <p:nvPr/>
        </p:nvSpPr>
        <p:spPr>
          <a:xfrm>
            <a:off x="4556505" y="16364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78" name="Google Shape;278;p11"/>
          <p:cNvSpPr txBox="1"/>
          <p:nvPr/>
        </p:nvSpPr>
        <p:spPr>
          <a:xfrm>
            <a:off x="840352" y="15437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279" name="Google Shape;279;p11"/>
          <p:cNvSpPr txBox="1"/>
          <p:nvPr/>
        </p:nvSpPr>
        <p:spPr>
          <a:xfrm>
            <a:off x="349231" y="2112445"/>
            <a:ext cx="6942115"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①</a:t>
            </a:r>
            <a:r>
              <a:rPr lang="en-US" altLang="ko-KR"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医療機関名の場合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登録された医療機関のリストが表示されます。</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で所属医療機関が選択）</a:t>
            </a:r>
            <a:endParaRPr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ユーザーIDとユーザー名は前方一致条件で検索するようになっています。ユーザー権限は「所属権限」</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と同じです。（Page5「顧客管理」&gt;「ユーザー情報」の所属</a:t>
            </a:r>
            <a:r>
              <a:rPr lang="ja-JP" altLang="en-US" sz="1100" dirty="0">
                <a:latin typeface="MS Mincho" pitchFamily="49" charset="-128"/>
                <a:ea typeface="MS Mincho" pitchFamily="49" charset="-128"/>
              </a:rPr>
              <a:t>権限</a:t>
            </a:r>
            <a:r>
              <a:rPr lang="ja-JP" altLang="ko-KR" sz="1100" dirty="0">
                <a:latin typeface="MS Mincho" pitchFamily="49" charset="-128"/>
                <a:ea typeface="MS Mincho" pitchFamily="49" charset="-128"/>
              </a:rPr>
              <a:t>を参照してください。）</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a:ea typeface="MS Mincho"/>
                <a:cs typeface="MS Mincho"/>
                <a:sym typeface="MS Mincho"/>
              </a:rPr>
              <a:t>② 　</a:t>
            </a:r>
            <a:r>
              <a:rPr lang="ja-JP" altLang="en-US" sz="1100" dirty="0">
                <a:solidFill>
                  <a:srgbClr val="FF0000"/>
                </a:solidFill>
                <a:latin typeface="MS Mincho"/>
                <a:ea typeface="MS Mincho"/>
                <a:cs typeface="MS Mincho"/>
                <a:sym typeface="MS Mincho"/>
              </a:rPr>
              <a:t>　　</a:t>
            </a:r>
            <a:r>
              <a:rPr lang="ja-JP" altLang="ko-KR" sz="1100" dirty="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ja-JP" altLang="ko-KR" sz="1100" dirty="0">
                <a:solidFill>
                  <a:srgbClr val="FF0000"/>
                </a:solidFill>
                <a:latin typeface="MS Mincho" pitchFamily="49" charset="-128"/>
                <a:ea typeface="MS Mincho" pitchFamily="49" charset="-128"/>
              </a:rPr>
              <a:t>ユーザーの生成変更は「顧客管理」の「ユーザー情報」を利用します</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そのため、本画面による登録/削除はできません。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80" name="Google Shape;280;p11"/>
          <p:cNvSpPr txBox="1"/>
          <p:nvPr/>
        </p:nvSpPr>
        <p:spPr>
          <a:xfrm>
            <a:off x="1748344" y="39273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281" name="Google Shape;281;p11"/>
          <p:cNvSpPr/>
          <p:nvPr/>
        </p:nvSpPr>
        <p:spPr>
          <a:xfrm>
            <a:off x="1099049" y="47057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2" name="Google Shape;282;p11"/>
          <p:cNvSpPr txBox="1"/>
          <p:nvPr/>
        </p:nvSpPr>
        <p:spPr>
          <a:xfrm>
            <a:off x="933205" y="4985116"/>
            <a:ext cx="64629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③</a:t>
            </a:r>
            <a:r>
              <a:rPr lang="ja-JP" altLang="ko-KR" sz="1100" dirty="0">
                <a:latin typeface="MS Mincho" pitchFamily="49" charset="-128"/>
                <a:ea typeface="MS Mincho" pitchFamily="49" charset="-128"/>
              </a:rPr>
              <a:t>ユーザーリスト</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検索結果です。</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該当ユーザーをクリックすると右画面でユーザー詳細情報と「所属医療機関」が照会されます。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283" name="Google Shape;283;p11"/>
          <p:cNvPicPr preferRelativeResize="0"/>
          <p:nvPr/>
        </p:nvPicPr>
        <p:blipFill rotWithShape="1">
          <a:blip r:embed="rId6">
            <a:alphaModFix/>
          </a:blip>
          <a:srcRect/>
          <a:stretch/>
        </p:blipFill>
        <p:spPr>
          <a:xfrm>
            <a:off x="770443" y="2793380"/>
            <a:ext cx="244939" cy="197016"/>
          </a:xfrm>
          <a:prstGeom prst="rect">
            <a:avLst/>
          </a:prstGeom>
          <a:noFill/>
          <a:ln>
            <a:noFill/>
          </a:ln>
        </p:spPr>
      </p:pic>
      <p:pic>
        <p:nvPicPr>
          <p:cNvPr id="284" name="Google Shape;284;p11"/>
          <p:cNvPicPr preferRelativeResize="0"/>
          <p:nvPr/>
        </p:nvPicPr>
        <p:blipFill rotWithShape="1">
          <a:blip r:embed="rId6">
            <a:alphaModFix/>
          </a:blip>
          <a:srcRect/>
          <a:stretch/>
        </p:blipFill>
        <p:spPr>
          <a:xfrm>
            <a:off x="2244762" y="1400414"/>
            <a:ext cx="244939" cy="197016"/>
          </a:xfrm>
          <a:prstGeom prst="rect">
            <a:avLst/>
          </a:prstGeom>
          <a:noFill/>
          <a:ln>
            <a:noFill/>
          </a:ln>
        </p:spPr>
      </p:pic>
      <p:cxnSp>
        <p:nvCxnSpPr>
          <p:cNvPr id="285" name="Google Shape;285;p11"/>
          <p:cNvCxnSpPr>
            <a:stCxn id="281" idx="1"/>
            <a:endCxn id="270" idx="1"/>
          </p:cNvCxnSpPr>
          <p:nvPr/>
        </p:nvCxnSpPr>
        <p:spPr>
          <a:xfrm rot="10800000" flipV="1">
            <a:off x="1037467" y="4818503"/>
            <a:ext cx="61582" cy="3623562"/>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286" name="Google Shape;286;p11"/>
          <p:cNvSpPr txBox="1"/>
          <p:nvPr/>
        </p:nvSpPr>
        <p:spPr>
          <a:xfrm>
            <a:off x="1724068" y="61066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87" name="Google Shape;287;p11"/>
          <p:cNvSpPr txBox="1"/>
          <p:nvPr/>
        </p:nvSpPr>
        <p:spPr>
          <a:xfrm>
            <a:off x="1829264" y="76015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88" name="Google Shape;288;p11"/>
          <p:cNvSpPr txBox="1"/>
          <p:nvPr/>
        </p:nvSpPr>
        <p:spPr>
          <a:xfrm>
            <a:off x="4097119" y="8678904"/>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a:ea typeface="MS Mincho"/>
                <a:cs typeface="MS Mincho"/>
                <a:sym typeface="MS Mincho"/>
              </a:rPr>
              <a:t>⑤</a:t>
            </a:r>
            <a:r>
              <a:rPr lang="ja-JP" altLang="ko-KR" sz="1100" dirty="0">
                <a:latin typeface="MS Mincho" pitchFamily="49" charset="-128"/>
                <a:ea typeface="MS Mincho" pitchFamily="49" charset="-128"/>
              </a:rPr>
              <a:t>ユーザーの所属医療機関がチェックされて表示</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89" name="Google Shape;289;p11"/>
          <p:cNvPicPr preferRelativeResize="0"/>
          <p:nvPr/>
        </p:nvPicPr>
        <p:blipFill rotWithShape="1">
          <a:blip r:embed="rId7">
            <a:alphaModFix/>
          </a:blip>
          <a:srcRect/>
          <a:stretch/>
        </p:blipFill>
        <p:spPr>
          <a:xfrm>
            <a:off x="4117608" y="6314358"/>
            <a:ext cx="1470418" cy="345400"/>
          </a:xfrm>
          <a:prstGeom prst="rect">
            <a:avLst/>
          </a:prstGeom>
          <a:noFill/>
          <a:ln>
            <a:noFill/>
          </a:ln>
        </p:spPr>
      </p:pic>
      <p:pic>
        <p:nvPicPr>
          <p:cNvPr id="290" name="Google Shape;290;p11"/>
          <p:cNvPicPr preferRelativeResize="0"/>
          <p:nvPr/>
        </p:nvPicPr>
        <p:blipFill rotWithShape="1">
          <a:blip r:embed="rId8">
            <a:alphaModFix/>
          </a:blip>
          <a:srcRect/>
          <a:stretch/>
        </p:blipFill>
        <p:spPr>
          <a:xfrm>
            <a:off x="4156962" y="6927179"/>
            <a:ext cx="1114425" cy="266700"/>
          </a:xfrm>
          <a:prstGeom prst="rect">
            <a:avLst/>
          </a:prstGeom>
          <a:noFill/>
          <a:ln>
            <a:noFill/>
          </a:ln>
        </p:spPr>
      </p:pic>
      <p:pic>
        <p:nvPicPr>
          <p:cNvPr id="291" name="Google Shape;291;p11"/>
          <p:cNvPicPr preferRelativeResize="0"/>
          <p:nvPr/>
        </p:nvPicPr>
        <p:blipFill rotWithShape="1">
          <a:blip r:embed="rId9">
            <a:alphaModFix/>
          </a:blip>
          <a:srcRect/>
          <a:stretch/>
        </p:blipFill>
        <p:spPr>
          <a:xfrm>
            <a:off x="4169315" y="7585229"/>
            <a:ext cx="1123950" cy="28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a:alphaModFix/>
          </a:blip>
          <a:srcRect/>
          <a:stretch/>
        </p:blipFill>
        <p:spPr>
          <a:xfrm>
            <a:off x="935519" y="2983885"/>
            <a:ext cx="1990994" cy="3293090"/>
          </a:xfrm>
          <a:prstGeom prst="rect">
            <a:avLst/>
          </a:prstGeom>
          <a:noFill/>
          <a:ln>
            <a:noFill/>
          </a:ln>
        </p:spPr>
      </p:pic>
      <p:sp>
        <p:nvSpPr>
          <p:cNvPr id="297" name="Google Shape;297;p12"/>
          <p:cNvSpPr/>
          <p:nvPr/>
        </p:nvSpPr>
        <p:spPr>
          <a:xfrm>
            <a:off x="853423" y="1294999"/>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298" name="Google Shape;298;p12"/>
          <p:cNvSpPr txBox="1"/>
          <p:nvPr/>
        </p:nvSpPr>
        <p:spPr>
          <a:xfrm>
            <a:off x="671640" y="1621974"/>
            <a:ext cx="688803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a:t>
            </a:r>
            <a:r>
              <a:rPr lang="ja-JP" altLang="en-US" sz="1100" dirty="0">
                <a:latin typeface="MS Mincho" pitchFamily="49" charset="-128"/>
                <a:ea typeface="MS Mincho" pitchFamily="49" charset="-128"/>
              </a:rPr>
              <a:t>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医療機関のユーザーが使用した画面のアクセス</a:t>
            </a:r>
            <a:r>
              <a:rPr lang="ja-JP" altLang="en-US" sz="1100" dirty="0">
                <a:latin typeface="MS Mincho" pitchFamily="49" charset="-128"/>
                <a:ea typeface="MS Mincho" pitchFamily="49" charset="-128"/>
              </a:rPr>
              <a:t>日時</a:t>
            </a:r>
            <a:r>
              <a:rPr lang="ja-JP" altLang="ko-KR" sz="1100" dirty="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 </a:t>
            </a: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本機能は運営者のみの固有権限</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所属医療機関以外のユーザー</a:t>
            </a:r>
            <a:r>
              <a:rPr lang="ja-JP" altLang="en-US" sz="1100" dirty="0">
                <a:solidFill>
                  <a:srgbClr val="FF0000"/>
                </a:solidFill>
                <a:latin typeface="MS Mincho" pitchFamily="49" charset="-128"/>
                <a:ea typeface="MS Mincho" pitchFamily="49" charset="-128"/>
              </a:rPr>
              <a:t>使用履歴を</a:t>
            </a:r>
            <a:r>
              <a:rPr lang="ja-JP" altLang="ko-KR" sz="1100" dirty="0">
                <a:solidFill>
                  <a:srgbClr val="FF0000"/>
                </a:solidFill>
                <a:latin typeface="MS Mincho" pitchFamily="49" charset="-128"/>
                <a:ea typeface="MS Mincho" pitchFamily="49" charset="-128"/>
              </a:rPr>
              <a:t>照会するためには</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a:t>
            </a:r>
            <a:r>
              <a:rPr lang="ja-JP" altLang="en-US" sz="1100" dirty="0">
                <a:solidFill>
                  <a:srgbClr val="FF0000"/>
                </a:solidFill>
                <a:latin typeface="MS Mincho" pitchFamily="49" charset="-128"/>
                <a:ea typeface="MS Mincho" pitchFamily="49" charset="-128"/>
              </a:rPr>
              <a:t>で</a:t>
            </a:r>
            <a:r>
              <a:rPr lang="ja-JP" altLang="ko-KR" sz="1100" dirty="0">
                <a:solidFill>
                  <a:srgbClr val="FF0000"/>
                </a:solidFill>
                <a:latin typeface="MS Mincho" pitchFamily="49" charset="-128"/>
                <a:ea typeface="MS Mincho" pitchFamily="49" charset="-128"/>
              </a:rPr>
              <a:t>所属医療機関を変更する必要があります。</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医療機関の切り替えについては[別添・医療機関の切り替え方法]を参照してください。）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299" name="Google Shape;299;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a:p>
        </p:txBody>
      </p:sp>
      <p:sp>
        <p:nvSpPr>
          <p:cNvPr id="300" name="Google Shape;300;p12"/>
          <p:cNvSpPr/>
          <p:nvPr/>
        </p:nvSpPr>
        <p:spPr>
          <a:xfrm>
            <a:off x="1278513" y="5093016"/>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01" name="Google Shape;301;p12"/>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02" name="Google Shape;302;p12"/>
          <p:cNvSpPr txBox="1"/>
          <p:nvPr/>
        </p:nvSpPr>
        <p:spPr>
          <a:xfrm>
            <a:off x="751103" y="648533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303" name="Google Shape;303;p12"/>
          <p:cNvPicPr preferRelativeResize="0"/>
          <p:nvPr/>
        </p:nvPicPr>
        <p:blipFill rotWithShape="1">
          <a:blip r:embed="rId4">
            <a:alphaModFix/>
          </a:blip>
          <a:srcRect/>
          <a:stretch/>
        </p:blipFill>
        <p:spPr>
          <a:xfrm>
            <a:off x="866762" y="6825463"/>
            <a:ext cx="6097328" cy="2518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3"/>
          <p:cNvPicPr preferRelativeResize="0"/>
          <p:nvPr/>
        </p:nvPicPr>
        <p:blipFill rotWithShape="1">
          <a:blip r:embed="rId3">
            <a:alphaModFix/>
          </a:blip>
          <a:srcRect/>
          <a:stretch/>
        </p:blipFill>
        <p:spPr>
          <a:xfrm>
            <a:off x="1112110" y="4989015"/>
            <a:ext cx="5610135" cy="2749583"/>
          </a:xfrm>
          <a:prstGeom prst="rect">
            <a:avLst/>
          </a:prstGeom>
          <a:noFill/>
          <a:ln>
            <a:noFill/>
          </a:ln>
        </p:spPr>
      </p:pic>
      <p:sp>
        <p:nvSpPr>
          <p:cNvPr id="309" name="Google Shape;309;p13"/>
          <p:cNvSpPr txBox="1"/>
          <p:nvPr/>
        </p:nvSpPr>
        <p:spPr>
          <a:xfrm>
            <a:off x="1048101" y="1948129"/>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ユーザーの履歴ログ抽出照会条件</a:t>
            </a:r>
            <a:r>
              <a:rPr lang="ja-JP" altLang="en-US" sz="1100" dirty="0">
                <a:latin typeface="MS Mincho" pitchFamily="49" charset="-128"/>
                <a:ea typeface="MS Mincho" pitchFamily="49" charset="-128"/>
              </a:rPr>
              <a:t>です</a:t>
            </a:r>
            <a:r>
              <a:rPr lang="ja-JP" altLang="ko-KR" sz="1100" dirty="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ja-JP" altLang="en-US" sz="1100" dirty="0">
                <a:latin typeface="MS Mincho" pitchFamily="49" charset="-128"/>
                <a:ea typeface="MS Mincho" pitchFamily="49" charset="-128"/>
              </a:rPr>
              <a:t>デフォルトとして</a:t>
            </a:r>
            <a:r>
              <a:rPr lang="ja-JP" altLang="ko-KR" sz="1100" dirty="0">
                <a:latin typeface="MS Mincho" pitchFamily="49" charset="-128"/>
                <a:ea typeface="MS Mincho" pitchFamily="49" charset="-128"/>
              </a:rPr>
              <a:t>現在の日付</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 日付を変更すると使用履歴のあるユーザー（ユーザーID、ユーザー名称）が左下段</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履歴</a:t>
            </a:r>
            <a:r>
              <a:rPr lang="ko-KR" sz="1100" dirty="0">
                <a:solidFill>
                  <a:schemeClr val="dk1"/>
                </a:solidFill>
                <a:latin typeface="MS Mincho" pitchFamily="49" charset="-128"/>
                <a:ea typeface="MS Mincho"/>
                <a:cs typeface="MS Mincho"/>
                <a:sym typeface="MS Mincho"/>
              </a:rPr>
              <a:t>ログが存在する使用者リスト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照会されます</a:t>
            </a:r>
            <a:r>
              <a:rPr lang="ja-JP" altLang="en-US" sz="1100" dirty="0">
                <a:latin typeface="MS Mincho" pitchFamily="49" charset="-128"/>
                <a:ea typeface="MS Mincho" pitchFamily="49" charset="-128"/>
              </a:rPr>
              <a:t>。</a:t>
            </a:r>
            <a:endParaRPr dirty="0">
              <a:latin typeface="MS Mincho" pitchFamily="49" charset="-128"/>
              <a:ea typeface="MS Mincho" pitchFamily="49" charset="-128"/>
            </a:endParaRPr>
          </a:p>
        </p:txBody>
      </p:sp>
      <p:pic>
        <p:nvPicPr>
          <p:cNvPr id="310" name="Google Shape;310;p13"/>
          <p:cNvPicPr preferRelativeResize="0"/>
          <p:nvPr/>
        </p:nvPicPr>
        <p:blipFill rotWithShape="1">
          <a:blip r:embed="rId4">
            <a:alphaModFix/>
          </a:blip>
          <a:srcRect/>
          <a:stretch/>
        </p:blipFill>
        <p:spPr>
          <a:xfrm>
            <a:off x="4347652" y="3015966"/>
            <a:ext cx="2453487" cy="374634"/>
          </a:xfrm>
          <a:prstGeom prst="rect">
            <a:avLst/>
          </a:prstGeom>
          <a:noFill/>
          <a:ln>
            <a:noFill/>
          </a:ln>
        </p:spPr>
      </p:pic>
      <p:grpSp>
        <p:nvGrpSpPr>
          <p:cNvPr id="311" name="Google Shape;311;p13"/>
          <p:cNvGrpSpPr/>
          <p:nvPr/>
        </p:nvGrpSpPr>
        <p:grpSpPr>
          <a:xfrm>
            <a:off x="1013812" y="1502173"/>
            <a:ext cx="6390407" cy="426958"/>
            <a:chOff x="1013812" y="1502173"/>
            <a:chExt cx="6390407" cy="426958"/>
          </a:xfrm>
        </p:grpSpPr>
        <p:pic>
          <p:nvPicPr>
            <p:cNvPr id="312" name="Google Shape;312;p13"/>
            <p:cNvPicPr preferRelativeResize="0"/>
            <p:nvPr/>
          </p:nvPicPr>
          <p:blipFill rotWithShape="1">
            <a:blip r:embed="rId5">
              <a:alphaModFix/>
            </a:blip>
            <a:srcRect/>
            <a:stretch/>
          </p:blipFill>
          <p:spPr>
            <a:xfrm>
              <a:off x="1013812" y="1530533"/>
              <a:ext cx="4995333" cy="398598"/>
            </a:xfrm>
            <a:prstGeom prst="rect">
              <a:avLst/>
            </a:prstGeom>
            <a:noFill/>
            <a:ln>
              <a:noFill/>
            </a:ln>
          </p:spPr>
        </p:pic>
        <p:pic>
          <p:nvPicPr>
            <p:cNvPr id="313" name="Google Shape;313;p13"/>
            <p:cNvPicPr preferRelativeResize="0"/>
            <p:nvPr/>
          </p:nvPicPr>
          <p:blipFill rotWithShape="1">
            <a:blip r:embed="rId6">
              <a:alphaModFix/>
            </a:blip>
            <a:srcRect/>
            <a:stretch/>
          </p:blipFill>
          <p:spPr>
            <a:xfrm>
              <a:off x="6003262" y="1502173"/>
              <a:ext cx="1400957" cy="426958"/>
            </a:xfrm>
            <a:prstGeom prst="rect">
              <a:avLst/>
            </a:prstGeom>
            <a:noFill/>
            <a:ln>
              <a:noFill/>
            </a:ln>
          </p:spPr>
        </p:pic>
      </p:grpSp>
      <p:sp>
        <p:nvSpPr>
          <p:cNvPr id="314" name="Google Shape;314;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315" name="Google Shape;315;p13"/>
          <p:cNvSpPr txBox="1"/>
          <p:nvPr/>
        </p:nvSpPr>
        <p:spPr>
          <a:xfrm>
            <a:off x="3716297" y="3487534"/>
            <a:ext cx="342411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en-US" sz="1100" dirty="0">
                <a:solidFill>
                  <a:schemeClr val="tx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で「ユーザー」は空欄ですが、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「履歴</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ログが存在するユーザーリスト」で</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クリックするとIDユーザー名が設定され、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自動的に</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a:t>
            </a:r>
            <a:r>
              <a:rPr lang="ja-JP" altLang="en-US" sz="1100" dirty="0">
                <a:solidFill>
                  <a:schemeClr val="dk1"/>
                </a:solidFill>
                <a:latin typeface="MS Mincho" pitchFamily="49" charset="-128"/>
                <a:ea typeface="MS Mincho" pitchFamily="49" charset="-128"/>
                <a:cs typeface="MS Mincho"/>
                <a:sym typeface="MS Mincho"/>
              </a:rPr>
              <a:t>に</a:t>
            </a:r>
            <a:r>
              <a:rPr lang="ja-JP" altLang="ko-KR" sz="1100" dirty="0">
                <a:latin typeface="MS Mincho" pitchFamily="49" charset="-128"/>
                <a:ea typeface="MS Mincho" pitchFamily="49" charset="-128"/>
              </a:rPr>
              <a:t>使用履歴が照会</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されます。</a:t>
            </a:r>
            <a:endParaRPr dirty="0">
              <a:latin typeface="MS Mincho" pitchFamily="49" charset="-128"/>
              <a:ea typeface="MS Mincho" pitchFamily="49" charset="-128"/>
            </a:endParaRPr>
          </a:p>
        </p:txBody>
      </p:sp>
      <p:pic>
        <p:nvPicPr>
          <p:cNvPr id="316" name="Google Shape;316;p13"/>
          <p:cNvPicPr preferRelativeResize="0"/>
          <p:nvPr/>
        </p:nvPicPr>
        <p:blipFill rotWithShape="1">
          <a:blip r:embed="rId7">
            <a:alphaModFix/>
          </a:blip>
          <a:srcRect/>
          <a:stretch/>
        </p:blipFill>
        <p:spPr>
          <a:xfrm>
            <a:off x="4636581" y="2824168"/>
            <a:ext cx="180975" cy="81187"/>
          </a:xfrm>
          <a:prstGeom prst="rect">
            <a:avLst/>
          </a:prstGeom>
          <a:noFill/>
          <a:ln>
            <a:noFill/>
          </a:ln>
        </p:spPr>
      </p:pic>
      <p:sp>
        <p:nvSpPr>
          <p:cNvPr id="317" name="Google Shape;317;p13"/>
          <p:cNvSpPr txBox="1"/>
          <p:nvPr/>
        </p:nvSpPr>
        <p:spPr>
          <a:xfrm>
            <a:off x="1043215" y="80879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en-US" sz="1100" dirty="0">
                <a:solidFill>
                  <a:schemeClr val="dk1"/>
                </a:solidFill>
                <a:latin typeface="MS Mincho" pitchFamily="49" charset="-128"/>
                <a:ea typeface="MS Mincho" pitchFamily="49" charset="-128"/>
                <a:cs typeface="MS Mincho"/>
                <a:sym typeface="MS Mincho"/>
              </a:rPr>
              <a:t>として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ボタン</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以外は</a:t>
            </a:r>
            <a:r>
              <a:rPr lang="ja-JP" altLang="en-US" sz="1100" dirty="0">
                <a:latin typeface="MS Mincho" pitchFamily="49" charset="-128"/>
                <a:ea typeface="MS Mincho" pitchFamily="49" charset="-128"/>
              </a:rPr>
              <a:t>無効になります。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」に検索結果がある場合</a:t>
            </a:r>
            <a:r>
              <a:rPr lang="ja-JP" altLang="en-US" sz="1100" dirty="0">
                <a:latin typeface="MS Mincho" pitchFamily="49" charset="-128"/>
                <a:ea typeface="MS Mincho" pitchFamily="49" charset="-128"/>
              </a:rPr>
              <a:t>は</a:t>
            </a:r>
            <a:r>
              <a:rPr lang="ja-JP" altLang="en-US" sz="1100" dirty="0">
                <a:solidFill>
                  <a:schemeClr val="dk1"/>
                </a:solidFill>
                <a:latin typeface="MS Mincho" pitchFamily="49" charset="-128"/>
                <a:ea typeface="MS Mincho" pitchFamily="49" charset="-128"/>
                <a:cs typeface="MS Mincho"/>
                <a:sym typeface="MS Mincho"/>
              </a:rPr>
              <a:t>　　　　　は</a:t>
            </a:r>
            <a:r>
              <a:rPr lang="ja-JP" altLang="en-US" sz="1100" dirty="0">
                <a:latin typeface="MS Mincho" pitchFamily="49" charset="-128"/>
                <a:ea typeface="MS Mincho" pitchFamily="49" charset="-128"/>
              </a:rPr>
              <a:t>有効になります。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リスト情報と上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開始日</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終了日を初期化します。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使用者履歴</a:t>
            </a:r>
            <a:r>
              <a:rPr lang="ko-KR" sz="1100" dirty="0">
                <a:solidFill>
                  <a:schemeClr val="dk1"/>
                </a:solidFill>
                <a:latin typeface="MS Mincho" pitchFamily="49" charset="-128"/>
                <a:ea typeface="MS Mincho"/>
                <a:cs typeface="MS Mincho"/>
                <a:sym typeface="MS Mincho"/>
              </a:rPr>
              <a:t>ログリスト</a:t>
            </a:r>
            <a:r>
              <a:rPr lang="ja-JP" altLang="ko-KR" sz="1100" dirty="0">
                <a:latin typeface="MS Mincho" pitchFamily="49" charset="-128"/>
                <a:ea typeface="MS Mincho" pitchFamily="49" charset="-128"/>
              </a:rPr>
              <a:t> 」に表示される履歴を画面出力します。</a:t>
            </a:r>
            <a:endParaRPr dirty="0">
              <a:latin typeface="MS Mincho" pitchFamily="49" charset="-128"/>
              <a:ea typeface="MS Mincho" pitchFamily="49" charset="-128"/>
            </a:endParaRPr>
          </a:p>
        </p:txBody>
      </p:sp>
      <p:sp>
        <p:nvSpPr>
          <p:cNvPr id="318" name="Google Shape;318;p13"/>
          <p:cNvSpPr txBox="1"/>
          <p:nvPr/>
        </p:nvSpPr>
        <p:spPr>
          <a:xfrm>
            <a:off x="2259168" y="15675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19" name="Google Shape;319;p13"/>
          <p:cNvSpPr txBox="1"/>
          <p:nvPr/>
        </p:nvSpPr>
        <p:spPr>
          <a:xfrm>
            <a:off x="6428518" y="12932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20" name="Google Shape;320;p13"/>
          <p:cNvSpPr/>
          <p:nvPr/>
        </p:nvSpPr>
        <p:spPr>
          <a:xfrm>
            <a:off x="1142876" y="159520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21" name="Google Shape;321;p13"/>
          <p:cNvCxnSpPr>
            <a:stCxn id="312" idx="1"/>
            <a:endCxn id="322" idx="1"/>
          </p:cNvCxnSpPr>
          <p:nvPr/>
        </p:nvCxnSpPr>
        <p:spPr>
          <a:xfrm>
            <a:off x="1013812" y="1729832"/>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323" name="Google Shape;323;p13"/>
          <p:cNvSpPr txBox="1"/>
          <p:nvPr/>
        </p:nvSpPr>
        <p:spPr>
          <a:xfrm>
            <a:off x="2645993" y="6269690"/>
            <a:ext cx="4057747"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設定した</a:t>
            </a:r>
            <a:r>
              <a:rPr lang="ja-JP" altLang="ko-KR" sz="1100" dirty="0">
                <a:latin typeface="MS Mincho" pitchFamily="49" charset="-128"/>
                <a:ea typeface="MS Mincho" pitchFamily="49" charset="-128"/>
              </a:rPr>
              <a:t>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
        <p:nvSpPr>
          <p:cNvPr id="324" name="Google Shape;324;p13"/>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　　</a:t>
            </a:r>
            <a:r>
              <a:rPr lang="ja-JP" altLang="ko-KR" sz="1100" dirty="0">
                <a:latin typeface="MS Mincho" pitchFamily="49" charset="-128"/>
                <a:ea typeface="MS Mincho" pitchFamily="49" charset="-128"/>
              </a:rPr>
              <a:t>検索ボタンが存在します。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325" name="Google Shape;325;p13"/>
          <p:cNvPicPr preferRelativeResize="0"/>
          <p:nvPr/>
        </p:nvPicPr>
        <p:blipFill rotWithShape="1">
          <a:blip r:embed="rId8">
            <a:alphaModFix/>
          </a:blip>
          <a:srcRect/>
          <a:stretch/>
        </p:blipFill>
        <p:spPr>
          <a:xfrm>
            <a:off x="2125970" y="1270975"/>
            <a:ext cx="244939" cy="197016"/>
          </a:xfrm>
          <a:prstGeom prst="rect">
            <a:avLst/>
          </a:prstGeom>
          <a:noFill/>
          <a:ln>
            <a:noFill/>
          </a:ln>
        </p:spPr>
      </p:pic>
      <p:pic>
        <p:nvPicPr>
          <p:cNvPr id="322" name="Google Shape;322;p13"/>
          <p:cNvPicPr preferRelativeResize="0"/>
          <p:nvPr/>
        </p:nvPicPr>
        <p:blipFill rotWithShape="1">
          <a:blip r:embed="rId9">
            <a:alphaModFix/>
          </a:blip>
          <a:srcRect/>
          <a:stretch/>
        </p:blipFill>
        <p:spPr>
          <a:xfrm>
            <a:off x="1043214" y="2959228"/>
            <a:ext cx="2443491" cy="1773846"/>
          </a:xfrm>
          <a:prstGeom prst="rect">
            <a:avLst/>
          </a:prstGeom>
          <a:noFill/>
          <a:ln>
            <a:noFill/>
          </a:ln>
        </p:spPr>
      </p:pic>
      <p:cxnSp>
        <p:nvCxnSpPr>
          <p:cNvPr id="326" name="Google Shape;326;p13"/>
          <p:cNvCxnSpPr>
            <a:stCxn id="322" idx="3"/>
            <a:endCxn id="310" idx="1"/>
          </p:cNvCxnSpPr>
          <p:nvPr/>
        </p:nvCxnSpPr>
        <p:spPr>
          <a:xfrm rot="10800000" flipH="1">
            <a:off x="3486705" y="3203251"/>
            <a:ext cx="861000" cy="642900"/>
          </a:xfrm>
          <a:prstGeom prst="bentConnector3">
            <a:avLst>
              <a:gd name="adj1" fmla="val 31527"/>
            </a:avLst>
          </a:prstGeom>
          <a:noFill/>
          <a:ln w="19050" cap="flat" cmpd="sng">
            <a:solidFill>
              <a:srgbClr val="FF0000"/>
            </a:solidFill>
            <a:prstDash val="solid"/>
            <a:miter lim="800000"/>
            <a:headEnd type="none" w="sm" len="sm"/>
            <a:tailEnd type="triangle" w="med" len="med"/>
          </a:ln>
        </p:spPr>
      </p:cxnSp>
      <p:pic>
        <p:nvPicPr>
          <p:cNvPr id="327" name="Google Shape;327;p13"/>
          <p:cNvPicPr preferRelativeResize="0"/>
          <p:nvPr/>
        </p:nvPicPr>
        <p:blipFill rotWithShape="1">
          <a:blip r:embed="rId8">
            <a:alphaModFix/>
          </a:blip>
          <a:srcRect/>
          <a:stretch/>
        </p:blipFill>
        <p:spPr>
          <a:xfrm>
            <a:off x="4604598" y="4168469"/>
            <a:ext cx="244939" cy="197016"/>
          </a:xfrm>
          <a:prstGeom prst="rect">
            <a:avLst/>
          </a:prstGeom>
          <a:noFill/>
          <a:ln>
            <a:noFill/>
          </a:ln>
        </p:spPr>
      </p:pic>
      <p:cxnSp>
        <p:nvCxnSpPr>
          <p:cNvPr id="328" name="Google Shape;328;p13"/>
          <p:cNvCxnSpPr>
            <a:stCxn id="310" idx="3"/>
            <a:endCxn id="308" idx="3"/>
          </p:cNvCxnSpPr>
          <p:nvPr/>
        </p:nvCxnSpPr>
        <p:spPr>
          <a:xfrm flipH="1">
            <a:off x="6722239" y="3203283"/>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329" name="Google Shape;329;p13"/>
          <p:cNvSpPr txBox="1"/>
          <p:nvPr/>
        </p:nvSpPr>
        <p:spPr>
          <a:xfrm>
            <a:off x="4768892" y="13252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30" name="Google Shape;330;p13"/>
          <p:cNvPicPr preferRelativeResize="0"/>
          <p:nvPr/>
        </p:nvPicPr>
        <p:blipFill rotWithShape="1">
          <a:blip r:embed="rId10">
            <a:alphaModFix/>
          </a:blip>
          <a:srcRect/>
          <a:stretch/>
        </p:blipFill>
        <p:spPr>
          <a:xfrm>
            <a:off x="2468930" y="8298615"/>
            <a:ext cx="715145" cy="292559"/>
          </a:xfrm>
          <a:prstGeom prst="rect">
            <a:avLst/>
          </a:prstGeom>
          <a:noFill/>
          <a:ln>
            <a:noFill/>
          </a:ln>
        </p:spPr>
      </p:pic>
      <p:pic>
        <p:nvPicPr>
          <p:cNvPr id="331" name="Google Shape;331;p13"/>
          <p:cNvPicPr preferRelativeResize="0"/>
          <p:nvPr/>
        </p:nvPicPr>
        <p:blipFill rotWithShape="1">
          <a:blip r:embed="rId11">
            <a:alphaModFix/>
          </a:blip>
          <a:srcRect/>
          <a:stretch/>
        </p:blipFill>
        <p:spPr>
          <a:xfrm>
            <a:off x="4509423" y="8519478"/>
            <a:ext cx="694179" cy="280792"/>
          </a:xfrm>
          <a:prstGeom prst="rect">
            <a:avLst/>
          </a:prstGeom>
          <a:noFill/>
          <a:ln>
            <a:noFill/>
          </a:ln>
        </p:spPr>
      </p:pic>
      <p:pic>
        <p:nvPicPr>
          <p:cNvPr id="332" name="Google Shape;332;p13"/>
          <p:cNvPicPr preferRelativeResize="0"/>
          <p:nvPr/>
        </p:nvPicPr>
        <p:blipFill rotWithShape="1">
          <a:blip r:embed="rId12">
            <a:alphaModFix/>
          </a:blip>
          <a:srcRect/>
          <a:stretch/>
        </p:blipFill>
        <p:spPr>
          <a:xfrm>
            <a:off x="3671798" y="8324214"/>
            <a:ext cx="703803" cy="266960"/>
          </a:xfrm>
          <a:prstGeom prst="rect">
            <a:avLst/>
          </a:prstGeom>
          <a:noFill/>
          <a:ln>
            <a:noFill/>
          </a:ln>
        </p:spPr>
      </p:pic>
      <p:pic>
        <p:nvPicPr>
          <p:cNvPr id="333" name="Google Shape;333;p13"/>
          <p:cNvPicPr preferRelativeResize="0"/>
          <p:nvPr/>
        </p:nvPicPr>
        <p:blipFill rotWithShape="1">
          <a:blip r:embed="rId10">
            <a:alphaModFix/>
          </a:blip>
          <a:srcRect/>
          <a:stretch/>
        </p:blipFill>
        <p:spPr>
          <a:xfrm>
            <a:off x="1310129" y="8735182"/>
            <a:ext cx="715145" cy="292559"/>
          </a:xfrm>
          <a:prstGeom prst="rect">
            <a:avLst/>
          </a:prstGeom>
          <a:noFill/>
          <a:ln>
            <a:noFill/>
          </a:ln>
        </p:spPr>
      </p:pic>
      <p:pic>
        <p:nvPicPr>
          <p:cNvPr id="334" name="Google Shape;334;p13"/>
          <p:cNvPicPr preferRelativeResize="0"/>
          <p:nvPr/>
        </p:nvPicPr>
        <p:blipFill rotWithShape="1">
          <a:blip r:embed="rId11">
            <a:alphaModFix/>
          </a:blip>
          <a:srcRect/>
          <a:stretch/>
        </p:blipFill>
        <p:spPr>
          <a:xfrm>
            <a:off x="1310130" y="8982312"/>
            <a:ext cx="715144" cy="289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340" name="Google Shape;340;p14"/>
          <p:cNvSpPr txBox="1"/>
          <p:nvPr/>
        </p:nvSpPr>
        <p:spPr>
          <a:xfrm>
            <a:off x="531062" y="1211468"/>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 </a:t>
            </a:r>
            <a:r>
              <a:rPr lang="ko-KR" sz="1100" dirty="0" err="1">
                <a:solidFill>
                  <a:schemeClr val="dk1"/>
                </a:solidFill>
                <a:latin typeface="MS Mincho"/>
                <a:ea typeface="MS Mincho"/>
                <a:cs typeface="MS Mincho"/>
                <a:sym typeface="MS Mincho"/>
              </a:rPr>
              <a:t>使用者履歴</a:t>
            </a:r>
            <a:r>
              <a:rPr lang="ko-KR" sz="1100" dirty="0">
                <a:solidFill>
                  <a:schemeClr val="dk1"/>
                </a:solidFill>
                <a:latin typeface="MS Mincho"/>
                <a:ea typeface="MS Mincho"/>
                <a:cs typeface="MS Mincho"/>
                <a:sym typeface="MS Mincho"/>
              </a:rPr>
              <a:t>ログリスト</a:t>
            </a:r>
            <a:r>
              <a:rPr lang="ja-JP" altLang="ko-KR" sz="1100" dirty="0">
                <a:latin typeface="MS Mincho" pitchFamily="49" charset="-128"/>
                <a:ea typeface="MS Mincho" pitchFamily="49" charset="-128"/>
              </a:rPr>
              <a:t> 」</a:t>
            </a: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341" name="Google Shape;341;p14"/>
          <p:cNvPicPr preferRelativeResize="0"/>
          <p:nvPr/>
        </p:nvPicPr>
        <p:blipFill rotWithShape="1">
          <a:blip r:embed="rId3">
            <a:alphaModFix/>
          </a:blip>
          <a:srcRect/>
          <a:stretch/>
        </p:blipFill>
        <p:spPr>
          <a:xfrm>
            <a:off x="531062" y="1715587"/>
            <a:ext cx="6238038" cy="4535737"/>
          </a:xfrm>
          <a:prstGeom prst="rect">
            <a:avLst/>
          </a:prstGeom>
          <a:noFill/>
          <a:ln>
            <a:noFill/>
          </a:ln>
        </p:spPr>
      </p:pic>
      <p:pic>
        <p:nvPicPr>
          <p:cNvPr id="342" name="Google Shape;342;p14"/>
          <p:cNvPicPr preferRelativeResize="0"/>
          <p:nvPr/>
        </p:nvPicPr>
        <p:blipFill rotWithShape="1">
          <a:blip r:embed="rId4">
            <a:alphaModFix/>
          </a:blip>
          <a:srcRect/>
          <a:stretch/>
        </p:blipFill>
        <p:spPr>
          <a:xfrm>
            <a:off x="2426765" y="1208707"/>
            <a:ext cx="715144" cy="289272"/>
          </a:xfrm>
          <a:prstGeom prst="rect">
            <a:avLst/>
          </a:prstGeom>
          <a:noFill/>
          <a:ln>
            <a:noFill/>
          </a:ln>
        </p:spPr>
      </p:pic>
      <p:cxnSp>
        <p:nvCxnSpPr>
          <p:cNvPr id="343" name="Google Shape;343;p14"/>
          <p:cNvCxnSpPr>
            <a:stCxn id="342" idx="2"/>
          </p:cNvCxnSpPr>
          <p:nvPr/>
        </p:nvCxnSpPr>
        <p:spPr>
          <a:xfrm rot="5400000">
            <a:off x="2675287" y="1606429"/>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5"/>
          <p:cNvPicPr preferRelativeResize="0"/>
          <p:nvPr/>
        </p:nvPicPr>
        <p:blipFill rotWithShape="1">
          <a:blip r:embed="rId3">
            <a:alphaModFix/>
          </a:blip>
          <a:srcRect/>
          <a:stretch/>
        </p:blipFill>
        <p:spPr>
          <a:xfrm>
            <a:off x="4835513" y="3444280"/>
            <a:ext cx="1644487" cy="2713084"/>
          </a:xfrm>
          <a:prstGeom prst="rect">
            <a:avLst/>
          </a:prstGeom>
          <a:noFill/>
          <a:ln>
            <a:noFill/>
          </a:ln>
        </p:spPr>
      </p:pic>
      <p:pic>
        <p:nvPicPr>
          <p:cNvPr id="349" name="Google Shape;349;p15"/>
          <p:cNvPicPr preferRelativeResize="0"/>
          <p:nvPr/>
        </p:nvPicPr>
        <p:blipFill rotWithShape="1">
          <a:blip r:embed="rId4">
            <a:alphaModFix/>
          </a:blip>
          <a:srcRect/>
          <a:stretch/>
        </p:blipFill>
        <p:spPr>
          <a:xfrm>
            <a:off x="1175636" y="3444280"/>
            <a:ext cx="1586418" cy="2611108"/>
          </a:xfrm>
          <a:prstGeom prst="rect">
            <a:avLst/>
          </a:prstGeom>
          <a:noFill/>
          <a:ln>
            <a:noFill/>
          </a:ln>
        </p:spPr>
      </p:pic>
      <p:sp>
        <p:nvSpPr>
          <p:cNvPr id="350" name="Google Shape;350;p15"/>
          <p:cNvSpPr/>
          <p:nvPr/>
        </p:nvSpPr>
        <p:spPr>
          <a:xfrm>
            <a:off x="1080000" y="1027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351" name="Google Shape;351;p15"/>
          <p:cNvSpPr txBox="1"/>
          <p:nvPr/>
        </p:nvSpPr>
        <p:spPr>
          <a:xfrm>
            <a:off x="1079999" y="1314478"/>
            <a:ext cx="5523101"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医療機関のユーザーメニューの中で</a:t>
            </a:r>
            <a:r>
              <a:rPr lang="ja-JP" altLang="ko-KR" sz="1100" dirty="0">
                <a:solidFill>
                  <a:srgbClr val="0070C0"/>
                </a:solidFill>
                <a:latin typeface="MS Mincho" pitchFamily="49" charset="-128"/>
                <a:ea typeface="MS Mincho" pitchFamily="49" charset="-128"/>
              </a:rPr>
              <a:t>「点検業務」&gt;「</a:t>
            </a:r>
            <a:r>
              <a:rPr lang="ja-JP" altLang="en-US" sz="1100" dirty="0">
                <a:solidFill>
                  <a:srgbClr val="0070C0"/>
                </a:solidFill>
                <a:latin typeface="MS Mincho" pitchFamily="49" charset="-128"/>
                <a:ea typeface="MS Mincho" pitchFamily="49" charset="-128"/>
              </a:rPr>
              <a:t>レセプト</a:t>
            </a:r>
            <a:r>
              <a:rPr lang="ja-JP" altLang="ko-KR" sz="1100" dirty="0">
                <a:solidFill>
                  <a:srgbClr val="0070C0"/>
                </a:solidFill>
                <a:latin typeface="MS Mincho" pitchFamily="49" charset="-128"/>
                <a:ea typeface="MS Mincho" pitchFamily="49" charset="-128"/>
              </a:rPr>
              <a:t>抽出」</a:t>
            </a:r>
            <a:r>
              <a:rPr lang="ja-JP" altLang="ko-KR" sz="1100" dirty="0">
                <a:latin typeface="MS Mincho" pitchFamily="49" charset="-128"/>
                <a:ea typeface="MS Mincho" pitchFamily="49" charset="-128"/>
              </a:rPr>
              <a:t>に提供される基本抽出ルールを管理します。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注）</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抽出とは設定された抽出規則に合致した</a:t>
            </a:r>
            <a:r>
              <a:rPr lang="ja-JP" altLang="en-US" sz="1100" dirty="0">
                <a:latin typeface="MS Mincho" pitchFamily="49" charset="-128"/>
                <a:ea typeface="MS Mincho" pitchFamily="49" charset="-128"/>
              </a:rPr>
              <a:t>データを審査月のレセプト</a:t>
            </a:r>
            <a:r>
              <a:rPr lang="ja-JP" altLang="ko-KR" sz="1100" dirty="0">
                <a:latin typeface="MS Mincho" pitchFamily="49" charset="-128"/>
                <a:ea typeface="MS Mincho" pitchFamily="49" charset="-128"/>
              </a:rPr>
              <a:t>の中から抽出する機能です。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この機能は</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の固有権限</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医療</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機関に共通に提供される抽出ルールを追加</a:t>
            </a:r>
            <a:r>
              <a:rPr lang="ja-JP" altLang="en-US" sz="1100" dirty="0">
                <a:latin typeface="MS Mincho" pitchFamily="49" charset="-128"/>
                <a:ea typeface="MS Mincho" pitchFamily="49" charset="-128"/>
              </a:rPr>
              <a:t>や変更と</a:t>
            </a:r>
            <a:r>
              <a:rPr lang="ja-JP" altLang="ko-KR" sz="1100" dirty="0">
                <a:latin typeface="MS Mincho" pitchFamily="49" charset="-128"/>
                <a:ea typeface="MS Mincho" pitchFamily="49" charset="-128"/>
              </a:rPr>
              <a:t>削除することができます。ただし、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「コーディング」方式の抽出ルールの生成は</a:t>
            </a:r>
            <a:r>
              <a:rPr lang="ja-JP" altLang="en-US" sz="1100" dirty="0">
                <a:latin typeface="MS Mincho" pitchFamily="49" charset="-128"/>
                <a:ea typeface="MS Mincho" pitchFamily="49" charset="-128"/>
              </a:rPr>
              <a:t>サポートセンター</a:t>
            </a:r>
            <a:r>
              <a:rPr lang="ja-JP" altLang="ko-KR" sz="1100" dirty="0">
                <a:latin typeface="MS Mincho" pitchFamily="49" charset="-128"/>
                <a:ea typeface="MS Mincho" pitchFamily="49" charset="-128"/>
              </a:rPr>
              <a:t>で管理され</a:t>
            </a:r>
            <a:r>
              <a:rPr lang="ja-JP" altLang="en-US" sz="1100" dirty="0">
                <a:latin typeface="MS Mincho" pitchFamily="49" charset="-128"/>
                <a:ea typeface="MS Mincho" pitchFamily="49" charset="-128"/>
              </a:rPr>
              <a:t>てい</a:t>
            </a:r>
            <a:r>
              <a:rPr lang="ja-JP" altLang="ko-KR" sz="1100" dirty="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352" name="Google Shape;352;p1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53" name="Google Shape;353;p15"/>
          <p:cNvSpPr/>
          <p:nvPr/>
        </p:nvSpPr>
        <p:spPr>
          <a:xfrm>
            <a:off x="1234663" y="5248144"/>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4" name="Google Shape;354;p15"/>
          <p:cNvSpPr/>
          <p:nvPr/>
        </p:nvSpPr>
        <p:spPr>
          <a:xfrm>
            <a:off x="2040468" y="4244016"/>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ナビゲーションウィンドウの「Admin」&gt;「レセプト抽出ルール管理」をダブルク</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55" name="Google Shape;355;p15"/>
          <p:cNvSpPr txBox="1"/>
          <p:nvPr/>
        </p:nvSpPr>
        <p:spPr>
          <a:xfrm>
            <a:off x="935519" y="64469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356" name="Google Shape;356;p15"/>
          <p:cNvSpPr/>
          <p:nvPr/>
        </p:nvSpPr>
        <p:spPr>
          <a:xfrm>
            <a:off x="5124202" y="4609749"/>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7" name="Google Shape;357;p15"/>
          <p:cNvSpPr/>
          <p:nvPr/>
        </p:nvSpPr>
        <p:spPr>
          <a:xfrm>
            <a:off x="3372527" y="548436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358" name="Google Shape;358;p15"/>
          <p:cNvPicPr preferRelativeResize="0"/>
          <p:nvPr/>
        </p:nvPicPr>
        <p:blipFill rotWithShape="1">
          <a:blip r:embed="rId5">
            <a:alphaModFix/>
          </a:blip>
          <a:srcRect/>
          <a:stretch/>
        </p:blipFill>
        <p:spPr>
          <a:xfrm>
            <a:off x="1080000" y="6742042"/>
            <a:ext cx="5631229" cy="29948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6"/>
          <p:cNvPicPr preferRelativeResize="0"/>
          <p:nvPr/>
        </p:nvPicPr>
        <p:blipFill rotWithShape="1">
          <a:blip r:embed="rId3">
            <a:alphaModFix/>
          </a:blip>
          <a:srcRect/>
          <a:stretch/>
        </p:blipFill>
        <p:spPr>
          <a:xfrm>
            <a:off x="917402" y="3126612"/>
            <a:ext cx="5413283" cy="2880818"/>
          </a:xfrm>
          <a:prstGeom prst="rect">
            <a:avLst/>
          </a:prstGeom>
          <a:noFill/>
          <a:ln>
            <a:noFill/>
          </a:ln>
        </p:spPr>
      </p:pic>
      <p:pic>
        <p:nvPicPr>
          <p:cNvPr id="364" name="Google Shape;364;p16"/>
          <p:cNvPicPr preferRelativeResize="0"/>
          <p:nvPr/>
        </p:nvPicPr>
        <p:blipFill rotWithShape="1">
          <a:blip r:embed="rId4">
            <a:alphaModFix/>
          </a:blip>
          <a:srcRect/>
          <a:stretch/>
        </p:blipFill>
        <p:spPr>
          <a:xfrm>
            <a:off x="992887" y="1489087"/>
            <a:ext cx="3117559" cy="936431"/>
          </a:xfrm>
          <a:prstGeom prst="rect">
            <a:avLst/>
          </a:prstGeom>
          <a:noFill/>
          <a:ln>
            <a:noFill/>
          </a:ln>
        </p:spPr>
      </p:pic>
      <p:sp>
        <p:nvSpPr>
          <p:cNvPr id="365" name="Google Shape;365;p16"/>
          <p:cNvSpPr txBox="1"/>
          <p:nvPr/>
        </p:nvSpPr>
        <p:spPr>
          <a:xfrm>
            <a:off x="732877" y="2621927"/>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ルールタイプ照会条件で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は空白で完全に照会されます。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ルールタイプを選択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変更すると自動的に照会されます。</a:t>
            </a:r>
            <a:endParaRPr dirty="0">
              <a:latin typeface="MS Mincho" pitchFamily="49" charset="-128"/>
              <a:ea typeface="MS Mincho" pitchFamily="49" charset="-128"/>
            </a:endParaRPr>
          </a:p>
        </p:txBody>
      </p:sp>
      <p:sp>
        <p:nvSpPr>
          <p:cNvPr id="366" name="Google Shape;366;p1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67" name="Google Shape;367;p16"/>
          <p:cNvSpPr txBox="1"/>
          <p:nvPr/>
        </p:nvSpPr>
        <p:spPr>
          <a:xfrm>
            <a:off x="732877" y="6150375"/>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テンプレートルール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a:t>
            </a:r>
            <a:r>
              <a:rPr lang="ja-JP" altLang="en-US" sz="1100" dirty="0">
                <a:latin typeface="MS Mincho" pitchFamily="49" charset="-128"/>
                <a:ea typeface="MS Mincho" pitchFamily="49" charset="-128"/>
              </a:rPr>
              <a:t>可否として</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は選択解除</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一般抽出ルールを照会します。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選択チェックの場合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68" name="Google Shape;368;p16"/>
          <p:cNvSpPr txBox="1"/>
          <p:nvPr/>
        </p:nvSpPr>
        <p:spPr>
          <a:xfrm>
            <a:off x="1455437" y="15347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69" name="Google Shape;369;p16"/>
          <p:cNvSpPr txBox="1"/>
          <p:nvPr/>
        </p:nvSpPr>
        <p:spPr>
          <a:xfrm>
            <a:off x="2422047" y="4736026"/>
            <a:ext cx="4100134"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ルールを選択</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、ダブルクリックするとルール詳細画面</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ウィンドウが開きます。</a:t>
            </a:r>
            <a:endParaRPr dirty="0">
              <a:latin typeface="MS Mincho" pitchFamily="49" charset="-128"/>
              <a:ea typeface="MS Mincho" pitchFamily="49" charset="-128"/>
            </a:endParaRPr>
          </a:p>
        </p:txBody>
      </p:sp>
      <p:sp>
        <p:nvSpPr>
          <p:cNvPr id="370" name="Google Shape;370;p16"/>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371" name="Google Shape;371;p16"/>
          <p:cNvSpPr txBox="1"/>
          <p:nvPr/>
        </p:nvSpPr>
        <p:spPr>
          <a:xfrm>
            <a:off x="3322812" y="14778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72" name="Google Shape;372;p16"/>
          <p:cNvPicPr preferRelativeResize="0"/>
          <p:nvPr/>
        </p:nvPicPr>
        <p:blipFill rotWithShape="1">
          <a:blip r:embed="rId5">
            <a:alphaModFix/>
          </a:blip>
          <a:srcRect/>
          <a:stretch/>
        </p:blipFill>
        <p:spPr>
          <a:xfrm>
            <a:off x="916522" y="6696123"/>
            <a:ext cx="5398628" cy="2962269"/>
          </a:xfrm>
          <a:prstGeom prst="rect">
            <a:avLst/>
          </a:prstGeom>
          <a:noFill/>
          <a:ln>
            <a:noFill/>
          </a:ln>
        </p:spPr>
      </p:pic>
      <p:sp>
        <p:nvSpPr>
          <p:cNvPr id="373" name="Google Shape;373;p16"/>
          <p:cNvSpPr txBox="1"/>
          <p:nvPr/>
        </p:nvSpPr>
        <p:spPr>
          <a:xfrm>
            <a:off x="1412559" y="9678823"/>
            <a:ext cx="5197247"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solidFill>
                  <a:srgbClr val="FF0000"/>
                </a:solidFill>
                <a:latin typeface="MS Mincho" pitchFamily="49" charset="-128"/>
                <a:ea typeface="MS Mincho" pitchFamily="49" charset="-128"/>
              </a:rPr>
              <a:t>使用チェック解除の場合</a:t>
            </a:r>
            <a:r>
              <a:rPr lang="ja-JP" altLang="en-US" sz="1100" dirty="0">
                <a:solidFill>
                  <a:srgbClr val="FF0000"/>
                </a:solidFill>
                <a:latin typeface="MS Mincho" pitchFamily="49" charset="-128"/>
                <a:ea typeface="MS Mincho" pitchFamily="49" charset="-128"/>
              </a:rPr>
              <a:t>には</a:t>
            </a:r>
            <a:r>
              <a:rPr lang="ja-JP" altLang="ko-KR" sz="1100" dirty="0">
                <a:solidFill>
                  <a:srgbClr val="FF0000"/>
                </a:solidFill>
                <a:latin typeface="MS Mincho" pitchFamily="49" charset="-128"/>
                <a:ea typeface="MS Mincho" pitchFamily="49" charset="-128"/>
              </a:rPr>
              <a:t>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処理されます。</a:t>
            </a:r>
            <a:endParaRPr dirty="0">
              <a:solidFill>
                <a:srgbClr val="FF0000"/>
              </a:solidFill>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抽出」画面では使用</a:t>
            </a:r>
            <a:r>
              <a:rPr lang="ja-JP" altLang="en-US" sz="1100" dirty="0">
                <a:solidFill>
                  <a:srgbClr val="FF0000"/>
                </a:solidFill>
                <a:latin typeface="MS Mincho" pitchFamily="49" charset="-128"/>
                <a:ea typeface="MS Mincho" pitchFamily="49" charset="-128"/>
              </a:rPr>
              <a:t>中止</a:t>
            </a:r>
            <a:r>
              <a:rPr lang="ja-JP" altLang="ko-KR" sz="1100" dirty="0">
                <a:solidFill>
                  <a:srgbClr val="FF0000"/>
                </a:solidFill>
                <a:latin typeface="MS Mincho" pitchFamily="49" charset="-128"/>
                <a:ea typeface="MS Mincho" pitchFamily="49" charset="-128"/>
              </a:rPr>
              <a:t>になって表示されません</a:t>
            </a:r>
            <a:r>
              <a:rPr lang="ja-JP" altLang="en-US" sz="1100" dirty="0">
                <a:solidFill>
                  <a:srgbClr val="FF0000"/>
                </a:solidFill>
                <a:latin typeface="MS Mincho" pitchFamily="49" charset="-128"/>
                <a:ea typeface="MS Mincho" pitchFamily="49" charset="-128"/>
              </a:rPr>
              <a:t>。</a:t>
            </a:r>
            <a:r>
              <a:rPr lang="ko-KR" sz="1100" dirty="0">
                <a:solidFill>
                  <a:srgbClr val="FF0000"/>
                </a:solidFill>
                <a:latin typeface="MS Mincho" pitchFamily="49" charset="-128"/>
                <a:ea typeface="MS Mincho"/>
                <a:cs typeface="MS Mincho"/>
                <a:sym typeface="MS Mincho"/>
              </a:rPr>
              <a:t> </a:t>
            </a:r>
            <a:endParaRPr dirty="0">
              <a:solidFill>
                <a:srgbClr val="FF0000"/>
              </a:solidFill>
              <a:latin typeface="MS Mincho" pitchFamily="49" charset="-128"/>
              <a:ea typeface="MS Mincho"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379" name="Google Shape;379;p17"/>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3">
            <a:alphaModFix/>
          </a:blip>
          <a:srcRect/>
          <a:stretch/>
        </p:blipFill>
        <p:spPr>
          <a:xfrm>
            <a:off x="964341" y="1509910"/>
            <a:ext cx="3468323" cy="669437"/>
          </a:xfrm>
          <a:prstGeom prst="rect">
            <a:avLst/>
          </a:prstGeom>
          <a:noFill/>
          <a:ln>
            <a:noFill/>
          </a:ln>
        </p:spPr>
      </p:pic>
      <p:sp>
        <p:nvSpPr>
          <p:cNvPr id="381" name="Google Shape;381;p17"/>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「新規」をクリックすると新しい抽出ルール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作成</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4">
            <a:alphaModFix/>
          </a:blip>
          <a:srcRect/>
          <a:stretch/>
        </p:blipFill>
        <p:spPr>
          <a:xfrm>
            <a:off x="946027" y="2612562"/>
            <a:ext cx="4470704" cy="2971067"/>
          </a:xfrm>
          <a:prstGeom prst="rect">
            <a:avLst/>
          </a:prstGeom>
          <a:noFill/>
          <a:ln>
            <a:noFill/>
          </a:ln>
        </p:spPr>
      </p:pic>
      <p:sp>
        <p:nvSpPr>
          <p:cNvPr id="387" name="Google Shape;387;p17"/>
          <p:cNvSpPr txBox="1"/>
          <p:nvPr/>
        </p:nvSpPr>
        <p:spPr>
          <a:xfrm>
            <a:off x="946027" y="5703812"/>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新規抽出ルールの作成</a:t>
            </a:r>
            <a:r>
              <a:rPr lang="ja-JP" altLang="ko-KR" sz="1100" dirty="0">
                <a:latin typeface="MS Mincho" pitchFamily="49" charset="-128"/>
                <a:ea typeface="MS Mincho" pitchFamily="49" charset="-128"/>
              </a:rPr>
              <a:t>は「動作マニュアル」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5. 新規抽出ルール編を参照してください。 （作成方法</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抽出ルールの編集</a:t>
            </a:r>
            <a:r>
              <a:rPr lang="ja-JP" altLang="ko-KR" sz="1100" dirty="0">
                <a:latin typeface="MS Mincho" pitchFamily="49" charset="-128"/>
                <a:ea typeface="MS Mincho" pitchFamily="49" charset="-128"/>
              </a:rPr>
              <a:t>リストから抽出ルールをダブルクリックすると詳細が表示されます。 左上に「変更モード」と表示されているルールは設定</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変更</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 「</a:t>
            </a:r>
            <a:r>
              <a:rPr lang="ja-JP" altLang="en-US" sz="1100" dirty="0">
                <a:latin typeface="MS Mincho" pitchFamily="49" charset="-128"/>
                <a:ea typeface="MS Mincho" pitchFamily="49" charset="-128"/>
              </a:rPr>
              <a:t>動作</a:t>
            </a:r>
            <a:r>
              <a:rPr lang="ja-JP" altLang="ko-KR" sz="1100" dirty="0">
                <a:latin typeface="MS Mincho" pitchFamily="49" charset="-128"/>
                <a:ea typeface="MS Mincho" pitchFamily="49" charset="-128"/>
              </a:rPr>
              <a:t>マニュアル」&gt;「</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の抽出」</a:t>
            </a:r>
            <a:r>
              <a:rPr lang="ja-JP" altLang="en-US" sz="1100" dirty="0">
                <a:latin typeface="MS Mincho" pitchFamily="49" charset="-128"/>
                <a:ea typeface="MS Mincho" pitchFamily="49" charset="-128"/>
              </a:rPr>
              <a:t>の</a:t>
            </a:r>
            <a:r>
              <a:rPr lang="ko-KR" sz="1100" dirty="0">
                <a:solidFill>
                  <a:schemeClr val="dk1"/>
                </a:solidFill>
                <a:latin typeface="MS Mincho" pitchFamily="49" charset="-128"/>
                <a:ea typeface="Century"/>
                <a:cs typeface="Century"/>
                <a:sym typeface="Century"/>
              </a:rPr>
              <a:t> </a:t>
            </a:r>
            <a:r>
              <a:rPr lang="en-US" altLang="ja-JP" sz="1100" dirty="0">
                <a:solidFill>
                  <a:schemeClr val="dk1"/>
                </a:solidFill>
                <a:latin typeface="MS Mincho" pitchFamily="49" charset="-128"/>
                <a:ea typeface="Century"/>
                <a:cs typeface="Century"/>
                <a:sym typeface="Century"/>
              </a:rPr>
              <a:t>4</a:t>
            </a:r>
            <a:r>
              <a:rPr lang="ko-KR" sz="1100" dirty="0">
                <a:solidFill>
                  <a:schemeClr val="dk1"/>
                </a:solidFill>
                <a:latin typeface="MS Mincho" pitchFamily="49" charset="-128"/>
                <a:ea typeface="Century"/>
                <a:cs typeface="Century"/>
                <a:sym typeface="Century"/>
              </a:rPr>
              <a:t>．抽出ルールの編集</a:t>
            </a:r>
            <a:r>
              <a:rPr lang="ja-JP" altLang="ko-KR" sz="1100" dirty="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946027" y="718590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5">
            <a:alphaModFix/>
          </a:blip>
          <a:srcRect/>
          <a:stretch/>
        </p:blipFill>
        <p:spPr>
          <a:xfrm>
            <a:off x="1048101" y="7489835"/>
            <a:ext cx="3819990" cy="1295810"/>
          </a:xfrm>
          <a:prstGeom prst="rect">
            <a:avLst/>
          </a:prstGeom>
          <a:noFill/>
          <a:ln>
            <a:noFill/>
          </a:ln>
        </p:spPr>
      </p:pic>
      <p:sp>
        <p:nvSpPr>
          <p:cNvPr id="390" name="Google Shape;390;p17"/>
          <p:cNvSpPr txBox="1"/>
          <p:nvPr/>
        </p:nvSpPr>
        <p:spPr>
          <a:xfrm>
            <a:off x="2779099" y="827011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記載順に昇順に並</a:t>
            </a:r>
            <a:r>
              <a:rPr lang="ja-JP" altLang="en-US" sz="1100" dirty="0">
                <a:latin typeface="MS Mincho" pitchFamily="49" charset="-128"/>
                <a:ea typeface="MS Mincho" pitchFamily="49" charset="-128"/>
              </a:rPr>
              <a:t>び</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91" name="Google Shape;391;p17"/>
          <p:cNvSpPr txBox="1"/>
          <p:nvPr/>
        </p:nvSpPr>
        <p:spPr>
          <a:xfrm>
            <a:off x="946027" y="93336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505023" y="780162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8"/>
          <p:cNvPicPr preferRelativeResize="0"/>
          <p:nvPr/>
        </p:nvPicPr>
        <p:blipFill rotWithShape="1">
          <a:blip r:embed="rId3">
            <a:alphaModFix/>
          </a:blip>
          <a:srcRect/>
          <a:stretch/>
        </p:blipFill>
        <p:spPr>
          <a:xfrm>
            <a:off x="1048101" y="2591674"/>
            <a:ext cx="4407620" cy="2933764"/>
          </a:xfrm>
          <a:prstGeom prst="rect">
            <a:avLst/>
          </a:prstGeom>
          <a:noFill/>
          <a:ln>
            <a:noFill/>
          </a:ln>
        </p:spPr>
      </p:pic>
      <p:pic>
        <p:nvPicPr>
          <p:cNvPr id="398" name="Google Shape;398;p18"/>
          <p:cNvPicPr preferRelativeResize="0"/>
          <p:nvPr/>
        </p:nvPicPr>
        <p:blipFill rotWithShape="1">
          <a:blip r:embed="rId4">
            <a:alphaModFix/>
          </a:blip>
          <a:srcRect/>
          <a:stretch/>
        </p:blipFill>
        <p:spPr>
          <a:xfrm>
            <a:off x="1007377" y="1509858"/>
            <a:ext cx="3268531" cy="672932"/>
          </a:xfrm>
          <a:prstGeom prst="rect">
            <a:avLst/>
          </a:prstGeom>
          <a:noFill/>
          <a:ln>
            <a:noFill/>
          </a:ln>
        </p:spPr>
      </p:pic>
      <p:sp>
        <p:nvSpPr>
          <p:cNvPr id="399" name="Google Shape;399;p1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400" name="Google Shape;400;p18"/>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01" name="Google Shape;401;p18"/>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02" name="Google Shape;402;p18"/>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03" name="Google Shape;403;p18"/>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04" name="Google Shape;404;p18"/>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05" name="Google Shape;405;p18"/>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406" name="Google Shape;406;p18"/>
          <p:cNvSpPr txBox="1"/>
          <p:nvPr/>
        </p:nvSpPr>
        <p:spPr>
          <a:xfrm>
            <a:off x="573479" y="5650252"/>
            <a:ext cx="6911040" cy="1361871"/>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新規テンプレート抽出ルールの作成</a:t>
            </a:r>
            <a:r>
              <a:rPr lang="ja-JP" altLang="ko-KR" sz="1100" dirty="0">
                <a:latin typeface="MS Mincho" pitchFamily="49" charset="-128"/>
                <a:ea typeface="MS Mincho" pitchFamily="49" charset="-128"/>
              </a:rPr>
              <a:t>は以前の抽出ルールの作成と同じです。 「動作マニュアル」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a:t>
            </a:r>
            <a:r>
              <a:rPr lang="ja-JP" altLang="en-US" sz="1100" dirty="0">
                <a:latin typeface="MS Mincho" pitchFamily="49" charset="-128"/>
                <a:ea typeface="MS Mincho" pitchFamily="49" charset="-128"/>
              </a:rPr>
              <a:t>の</a:t>
            </a:r>
            <a:r>
              <a:rPr lang="en-US" altLang="ja-JP" sz="1100" dirty="0">
                <a:latin typeface="MS Mincho" pitchFamily="49" charset="-128"/>
                <a:ea typeface="MS Mincho" pitchFamily="49" charset="-128"/>
              </a:rPr>
              <a:t>5. </a:t>
            </a:r>
            <a:r>
              <a:rPr lang="ja-JP" altLang="ko-KR" sz="1100" dirty="0">
                <a:latin typeface="MS Mincho" pitchFamily="49" charset="-128"/>
                <a:ea typeface="MS Mincho" pitchFamily="49" charset="-128"/>
              </a:rPr>
              <a:t>新規の抽出ルール編を参照してください。</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a:solidFill>
                  <a:srgbClr val="FF0000"/>
                </a:solidFill>
                <a:latin typeface="MS Mincho" pitchFamily="49" charset="-128"/>
                <a:ea typeface="MS Mincho" pitchFamily="49" charset="-128"/>
              </a:rPr>
              <a:t>テンプレート抽出ルールの編集</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リストからテンプレート抽出ルールをダブルクリックすると</a:t>
            </a:r>
            <a:endParaRPr lang="en-US" altLang="ja-JP" sz="1100" dirty="0">
              <a:latin typeface="MS Mincho" pitchFamily="49" charset="-128"/>
              <a:ea typeface="MS Mincho" pitchFamily="49" charset="-128"/>
            </a:endParaRPr>
          </a:p>
          <a:p>
            <a:pPr marL="171450" lvl="0" indent="-171450">
              <a:lnSpc>
                <a:spcPct val="125000"/>
              </a:lnSpc>
              <a:buClr>
                <a:srgbClr val="FF0000"/>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詳細が表示されます。「操作マニュアル」 &gt; 「</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抽出」編を参照してください。</a:t>
            </a:r>
            <a:endParaRPr dirty="0">
              <a:latin typeface="MS Mincho" pitchFamily="49" charset="-128"/>
              <a:ea typeface="MS Mincho" pitchFamily="49" charset="-128"/>
            </a:endParaRPr>
          </a:p>
          <a:p>
            <a:pPr marL="171450" lvl="0" indent="-171450">
              <a:lnSpc>
                <a:spcPct val="125000"/>
              </a:lnSpc>
              <a:buClr>
                <a:schemeClr val="dk1"/>
              </a:buClr>
              <a:buSzPts val="1100"/>
              <a:buFont typeface="Arial"/>
              <a:buChar char="•"/>
            </a:pPr>
            <a:r>
              <a:rPr lang="ja-JP" altLang="ko-KR" sz="1100" dirty="0">
                <a:latin typeface="MS Mincho" pitchFamily="49" charset="-128"/>
                <a:ea typeface="MS Mincho" pitchFamily="49" charset="-128"/>
              </a:rPr>
              <a:t>ただし、ルールタイプが「コーディング方式」の</a:t>
            </a:r>
            <a:r>
              <a:rPr lang="ja-JP" altLang="en-US" sz="1100" dirty="0">
                <a:latin typeface="MS Mincho" pitchFamily="49" charset="-128"/>
                <a:ea typeface="MS Mincho" pitchFamily="49" charset="-128"/>
              </a:rPr>
              <a:t>場合には</a:t>
            </a:r>
            <a:r>
              <a:rPr lang="ja-JP" altLang="ko-KR" sz="1100" dirty="0">
                <a:latin typeface="MS Mincho" pitchFamily="49" charset="-128"/>
                <a:ea typeface="MS Mincho" pitchFamily="49" charset="-128"/>
              </a:rPr>
              <a:t>作成と編集はできません</a:t>
            </a:r>
            <a:r>
              <a:rPr lang="ja-JP" altLang="en-US" sz="1100" dirty="0">
                <a:latin typeface="MS Mincho" pitchFamily="49" charset="-128"/>
                <a:ea typeface="MS Mincho" pitchFamily="49" charset="-128"/>
              </a:rPr>
              <a:t>のでサポート　</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センターに依頼</a:t>
            </a:r>
            <a:r>
              <a:rPr lang="ja-JP" altLang="en-US" sz="1100" dirty="0">
                <a:latin typeface="MS Mincho" pitchFamily="49" charset="-128"/>
                <a:ea typeface="MS Mincho" pitchFamily="49" charset="-128"/>
              </a:rPr>
              <a:t>してください。</a:t>
            </a:r>
            <a:endParaRPr dirty="0">
              <a:latin typeface="MS Mincho" pitchFamily="49" charset="-128"/>
              <a:ea typeface="MS Mincho" pitchFamily="49" charset="-128"/>
            </a:endParaRPr>
          </a:p>
        </p:txBody>
      </p:sp>
      <p:sp>
        <p:nvSpPr>
          <p:cNvPr id="407" name="Google Shape;407;p18"/>
          <p:cNvSpPr txBox="1"/>
          <p:nvPr/>
        </p:nvSpPr>
        <p:spPr>
          <a:xfrm>
            <a:off x="531147" y="7465306"/>
            <a:ext cx="673218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順保存」を通じて提供される抽出ルールの順序を変更できます。 通常の抽出ルールと同様に</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順をクリックして順序を編集し、「</a:t>
            </a:r>
            <a:r>
              <a:rPr lang="ja-JP" altLang="en-US" sz="1100" dirty="0">
                <a:latin typeface="MS Mincho" pitchFamily="49" charset="-128"/>
                <a:ea typeface="MS Mincho" pitchFamily="49" charset="-128"/>
              </a:rPr>
              <a:t>整列</a:t>
            </a:r>
            <a:r>
              <a:rPr lang="ja-JP" altLang="ko-KR" sz="1100" dirty="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08" name="Google Shape;408;p18"/>
          <p:cNvSpPr txBox="1"/>
          <p:nvPr/>
        </p:nvSpPr>
        <p:spPr>
          <a:xfrm>
            <a:off x="538643" y="8086771"/>
            <a:ext cx="647174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テンプレート抽出ルールリストから選択</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クリックし</a:t>
            </a:r>
            <a:r>
              <a:rPr lang="ja-JP" altLang="en-US" sz="1100" dirty="0">
                <a:latin typeface="MS Mincho" pitchFamily="49" charset="-128"/>
                <a:ea typeface="MS Mincho" pitchFamily="49" charset="-128"/>
              </a:rPr>
              <a:t>て</a:t>
            </a:r>
            <a:r>
              <a:rPr lang="ja-JP" altLang="ko-KR" sz="1100" dirty="0">
                <a:latin typeface="MS Mincho" pitchFamily="49" charset="-128"/>
                <a:ea typeface="MS Mincho" pitchFamily="49" charset="-128"/>
              </a:rPr>
              <a:t>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09" name="Google Shape;409;p18"/>
          <p:cNvSpPr txBox="1"/>
          <p:nvPr/>
        </p:nvSpPr>
        <p:spPr>
          <a:xfrm>
            <a:off x="3890415" y="1580482"/>
            <a:ext cx="360152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テンプレートルールの表示チェックをオフにします。</a:t>
            </a:r>
            <a:endParaRPr dirty="0">
              <a:latin typeface="MS Mincho" pitchFamily="49" charset="-128"/>
              <a:ea typeface="MS Mincho" pitchFamily="49" charset="-128"/>
            </a:endParaRPr>
          </a:p>
        </p:txBody>
      </p:sp>
      <p:sp>
        <p:nvSpPr>
          <p:cNvPr id="410" name="Google Shape;410;p18"/>
          <p:cNvSpPr/>
          <p:nvPr/>
        </p:nvSpPr>
        <p:spPr>
          <a:xfrm>
            <a:off x="1947902" y="259727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11" name="Google Shape;411;p18"/>
          <p:cNvSpPr txBox="1"/>
          <p:nvPr/>
        </p:nvSpPr>
        <p:spPr>
          <a:xfrm>
            <a:off x="2638699" y="304799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417" name="Google Shape;417;p1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18" name="Google Shape;418;p19"/>
          <p:cNvPicPr preferRelativeResize="0"/>
          <p:nvPr/>
        </p:nvPicPr>
        <p:blipFill rotWithShape="1">
          <a:blip r:embed="rId4">
            <a:alphaModFix/>
          </a:blip>
          <a:srcRect/>
          <a:stretch/>
        </p:blipFill>
        <p:spPr>
          <a:xfrm>
            <a:off x="1001623" y="3058860"/>
            <a:ext cx="1608278" cy="2661762"/>
          </a:xfrm>
          <a:prstGeom prst="rect">
            <a:avLst/>
          </a:prstGeom>
          <a:noFill/>
          <a:ln>
            <a:noFill/>
          </a:ln>
        </p:spPr>
      </p:pic>
      <p:sp>
        <p:nvSpPr>
          <p:cNvPr id="419" name="Google Shape;419;p19"/>
          <p:cNvSpPr txBox="1"/>
          <p:nvPr/>
        </p:nvSpPr>
        <p:spPr>
          <a:xfrm>
            <a:off x="897467" y="1621974"/>
            <a:ext cx="653626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点検には休日加算関連の精密点検などが存在します。</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、休日の確認が必要であり、</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場合によっては変更</a:t>
            </a:r>
            <a:r>
              <a:rPr lang="ja-JP" altLang="en-US" sz="1100" dirty="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en-US" sz="1100" dirty="0">
                <a:solidFill>
                  <a:srgbClr val="FF0000"/>
                </a:solidFill>
                <a:latin typeface="MS Mincho" pitchFamily="49" charset="-128"/>
                <a:ea typeface="MS Mincho" pitchFamily="49" charset="-128"/>
                <a:cs typeface="MS Mincho"/>
                <a:sym typeface="MS Mincho"/>
              </a:rPr>
              <a:t>本</a:t>
            </a:r>
            <a:r>
              <a:rPr lang="ja-JP" altLang="ko-KR" sz="1100" dirty="0">
                <a:solidFill>
                  <a:srgbClr val="FF0000"/>
                </a:solidFill>
                <a:latin typeface="MS Mincho" pitchFamily="49" charset="-128"/>
                <a:ea typeface="MS Mincho" pitchFamily="49" charset="-128"/>
              </a:rPr>
              <a:t>機能は、</a:t>
            </a:r>
            <a:r>
              <a:rPr lang="ja-JP" altLang="en-US" sz="1100" dirty="0">
                <a:solidFill>
                  <a:srgbClr val="FF0000"/>
                </a:solidFill>
                <a:latin typeface="MS Mincho" pitchFamily="49" charset="-128"/>
                <a:ea typeface="MS Mincho" pitchFamily="49" charset="-128"/>
              </a:rPr>
              <a:t>サポートセンター</a:t>
            </a:r>
            <a:r>
              <a:rPr lang="ja-JP" altLang="ko-KR" sz="1100" dirty="0">
                <a:solidFill>
                  <a:srgbClr val="FF0000"/>
                </a:solidFill>
                <a:latin typeface="MS Mincho" pitchFamily="49" charset="-128"/>
                <a:ea typeface="MS Mincho" pitchFamily="49" charset="-128"/>
              </a:rPr>
              <a:t>（devを含む）の運営者</a:t>
            </a:r>
            <a:r>
              <a:rPr lang="ja-JP" altLang="en-US" sz="1100" dirty="0">
                <a:solidFill>
                  <a:srgbClr val="FF0000"/>
                </a:solidFill>
                <a:latin typeface="MS Mincho" pitchFamily="49" charset="-128"/>
                <a:ea typeface="MS Mincho" pitchFamily="49" charset="-128"/>
              </a:rPr>
              <a:t>及び</a:t>
            </a:r>
            <a:r>
              <a:rPr lang="ja-JP" altLang="ko-KR" sz="1100" dirty="0">
                <a:solidFill>
                  <a:srgbClr val="FF0000"/>
                </a:solidFill>
                <a:latin typeface="MS Mincho" pitchFamily="49" charset="-128"/>
                <a:ea typeface="MS Mincho" pitchFamily="49" charset="-128"/>
              </a:rPr>
              <a:t>管理者が毎年</a:t>
            </a:r>
            <a:r>
              <a:rPr lang="ja-JP" altLang="en-US" sz="1100" dirty="0">
                <a:solidFill>
                  <a:srgbClr val="FF0000"/>
                </a:solidFill>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新しい年が始まる</a:t>
            </a:r>
            <a:endParaRPr lang="en-US" altLang="ja-JP" sz="1100" dirty="0">
              <a:solidFill>
                <a:srgbClr val="FF0000"/>
              </a:solidFill>
              <a:latin typeface="MS Mincho" pitchFamily="49" charset="-128"/>
              <a:ea typeface="MS Mincho" pitchFamily="49" charset="-128"/>
            </a:endParaRPr>
          </a:p>
          <a:p>
            <a:pPr lvl="0">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420" name="Google Shape;420;p19"/>
          <p:cNvSpPr/>
          <p:nvPr/>
        </p:nvSpPr>
        <p:spPr>
          <a:xfrm>
            <a:off x="1055131" y="50739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21" name="Google Shape;421;p19"/>
          <p:cNvSpPr/>
          <p:nvPr/>
        </p:nvSpPr>
        <p:spPr>
          <a:xfrm>
            <a:off x="2760735" y="3766128"/>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22" name="Google Shape;422;p19"/>
          <p:cNvSpPr txBox="1"/>
          <p:nvPr/>
        </p:nvSpPr>
        <p:spPr>
          <a:xfrm>
            <a:off x="784187" y="599091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423" name="Google Shape;423;p19"/>
          <p:cNvPicPr preferRelativeResize="0"/>
          <p:nvPr/>
        </p:nvPicPr>
        <p:blipFill rotWithShape="1">
          <a:blip r:embed="rId5">
            <a:alphaModFix/>
          </a:blip>
          <a:srcRect/>
          <a:stretch/>
        </p:blipFill>
        <p:spPr>
          <a:xfrm>
            <a:off x="940780" y="6294842"/>
            <a:ext cx="5601477" cy="3702598"/>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顧客管理</a:t>
            </a: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934860" y="1621974"/>
            <a:ext cx="5890816" cy="1126655"/>
          </a:xfrm>
          <a:prstGeom prst="rect">
            <a:avLst/>
          </a:prstGeom>
          <a:noFill/>
        </p:spPr>
        <p:txBody>
          <a:bodyPr wrap="square">
            <a:spAutoFit/>
          </a:bodyPr>
          <a:lstStyle/>
          <a:p>
            <a:pPr>
              <a:lnSpc>
                <a:spcPct val="125000"/>
              </a:lnSpc>
            </a:pPr>
            <a:r>
              <a:rPr lang="ja-JP" altLang="ko-KR" sz="1100" dirty="0"/>
              <a:t>チェックアイDXを利用する医療機関を管理します。契約条件に従って医療機関（＝顧客）情報を</a:t>
            </a:r>
            <a:r>
              <a:rPr lang="ja-JP" altLang="en-US" sz="1100" dirty="0"/>
              <a:t>入力し</a:t>
            </a:r>
            <a:r>
              <a:rPr lang="ja-JP" altLang="ko-KR" sz="1100" dirty="0"/>
              <a:t>ユーザーを登録します。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ko-KR" sz="1100" dirty="0">
                <a:solidFill>
                  <a:srgbClr val="FF0000"/>
                </a:solidFill>
              </a:rPr>
              <a:t>注：事前</a:t>
            </a:r>
            <a:r>
              <a:rPr lang="ja-JP" altLang="en-US" sz="1100" dirty="0">
                <a:solidFill>
                  <a:srgbClr val="FF0000"/>
                </a:solidFill>
              </a:rPr>
              <a:t>に</a:t>
            </a:r>
            <a:r>
              <a:rPr lang="ja-JP" altLang="ko-KR" sz="1100" dirty="0">
                <a:solidFill>
                  <a:srgbClr val="FF0000"/>
                </a:solidFill>
              </a:rPr>
              <a:t>医療機関の情報（医療機関名、医療機関コード（7桁）、都道府県、</a:t>
            </a:r>
            <a:r>
              <a:rPr lang="ja-JP" altLang="en-US" sz="1100" dirty="0">
                <a:solidFill>
                  <a:srgbClr val="FF0000"/>
                </a:solidFill>
              </a:rPr>
              <a:t>医科または　　　</a:t>
            </a:r>
            <a:endParaRPr lang="en-US" altLang="ja-JP" sz="1100" dirty="0">
              <a:solidFill>
                <a:srgbClr val="FF0000"/>
              </a:solidFill>
            </a:endParaRPr>
          </a:p>
          <a:p>
            <a:pPr>
              <a:lnSpc>
                <a:spcPct val="125000"/>
              </a:lnSpc>
            </a:pPr>
            <a:r>
              <a:rPr lang="ja-JP" altLang="en-US" sz="1100" dirty="0">
                <a:solidFill>
                  <a:srgbClr val="FF0000"/>
                </a:solidFill>
              </a:rPr>
              <a:t>　　歯科</a:t>
            </a:r>
            <a:r>
              <a:rPr lang="ja-JP" altLang="ko-KR" sz="1100" dirty="0">
                <a:solidFill>
                  <a:srgbClr val="FF0000"/>
                </a:solidFill>
              </a:rPr>
              <a:t>、</a:t>
            </a:r>
            <a:r>
              <a:rPr lang="en-US" altLang="ja-JP" sz="1100" dirty="0">
                <a:solidFill>
                  <a:srgbClr val="FF0000"/>
                </a:solidFill>
              </a:rPr>
              <a:t> </a:t>
            </a:r>
            <a:r>
              <a:rPr lang="ja-JP" altLang="ko-KR" sz="1100" dirty="0">
                <a:solidFill>
                  <a:srgbClr val="FF0000"/>
                </a:solidFill>
              </a:rPr>
              <a:t>点数表などの基本情報</a:t>
            </a:r>
            <a:r>
              <a:rPr lang="ja-JP" altLang="en-US" sz="1100" dirty="0">
                <a:solidFill>
                  <a:srgbClr val="FF0000"/>
                </a:solidFill>
              </a:rPr>
              <a:t>を</a:t>
            </a:r>
            <a:r>
              <a:rPr lang="ja-JP" altLang="ko-KR" sz="1100" dirty="0">
                <a:solidFill>
                  <a:srgbClr val="FF0000"/>
                </a:solidFill>
              </a:rPr>
              <a:t>取得</a:t>
            </a:r>
            <a:r>
              <a:rPr lang="ja-JP" altLang="en-US" sz="1100" dirty="0">
                <a:solidFill>
                  <a:srgbClr val="FF0000"/>
                </a:solidFill>
              </a:rPr>
              <a:t>し</a:t>
            </a:r>
            <a:r>
              <a:rPr lang="ja-JP" altLang="ko-KR" sz="1100" dirty="0">
                <a:solidFill>
                  <a:srgbClr val="FF0000"/>
                </a:solidFill>
              </a:rPr>
              <a:t>登録</a:t>
            </a:r>
            <a:r>
              <a:rPr lang="ja-JP" altLang="en-US" sz="1100" dirty="0">
                <a:solidFill>
                  <a:srgbClr val="FF0000"/>
                </a:solidFill>
              </a:rPr>
              <a:t>する必要があります。</a:t>
            </a:r>
            <a:endParaRPr lang="en-US" altLang="ko-KR" sz="11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242C884C-46E1-4D5D-AACF-4F6E8F41E036}"/>
              </a:ext>
            </a:extLst>
          </p:cNvPr>
          <p:cNvSpPr txBox="1"/>
          <p:nvPr/>
        </p:nvSpPr>
        <p:spPr>
          <a:xfrm>
            <a:off x="2405268" y="648000"/>
            <a:ext cx="2749471" cy="369332"/>
          </a:xfrm>
          <a:prstGeom prst="rect">
            <a:avLst/>
          </a:prstGeom>
          <a:noFill/>
        </p:spPr>
        <p:txBody>
          <a:bodyPr wrap="none" rtlCol="0">
            <a:spAutoFit/>
          </a:bodyPr>
          <a:lstStyle/>
          <a:p>
            <a:pPr algn="ctr"/>
            <a:r>
              <a:rPr kumimoji="1" lang="ja-JP" altLang="en-US" b="1" dirty="0">
                <a:latin typeface="ＭＳ ゴシック" panose="020B0609070205080204" pitchFamily="49" charset="-128"/>
                <a:ea typeface="ＭＳ ゴシック" panose="020B0609070205080204" pitchFamily="49" charset="-128"/>
              </a:rPr>
              <a:t>第 </a:t>
            </a:r>
            <a:r>
              <a:rPr kumimoji="1" lang="en-US" altLang="ja-JP" b="1" dirty="0">
                <a:latin typeface="ＭＳ ゴシック" panose="020B0609070205080204" pitchFamily="49" charset="-128"/>
                <a:ea typeface="ＭＳ ゴシック" panose="020B0609070205080204" pitchFamily="49" charset="-128"/>
              </a:rPr>
              <a:t>1 </a:t>
            </a:r>
            <a:r>
              <a:rPr kumimoji="1" lang="ja-JP" altLang="en-US" b="1" dirty="0">
                <a:latin typeface="ＭＳ ゴシック" panose="020B0609070205080204" pitchFamily="49" charset="-128"/>
                <a:ea typeface="ＭＳ ゴシック" panose="020B0609070205080204" pitchFamily="49" charset="-128"/>
              </a:rPr>
              <a:t>章　管理者</a:t>
            </a:r>
            <a:r>
              <a:rPr kumimoji="1" lang="en-US" altLang="ja-JP" b="1" dirty="0">
                <a:latin typeface="ＭＳ ゴシック" panose="020B0609070205080204" pitchFamily="49" charset="-128"/>
                <a:ea typeface="ＭＳ ゴシック" panose="020B0609070205080204" pitchFamily="49" charset="-128"/>
              </a:rPr>
              <a:t>(</a:t>
            </a:r>
            <a:r>
              <a:rPr kumimoji="1" lang="en-US" altLang="ko-KR" b="1" dirty="0">
                <a:latin typeface="ＭＳ ゴシック" panose="020B0609070205080204" pitchFamily="49" charset="-128"/>
                <a:ea typeface="ＭＳ ゴシック" panose="020B0609070205080204" pitchFamily="49" charset="-128"/>
              </a:rPr>
              <a:t>Admin)</a:t>
            </a:r>
            <a:endParaRPr kumimoji="1" lang="ja-JP" altLang="en-US" b="1" dirty="0">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1</a:t>
            </a:fld>
            <a:endParaRPr kumimoji="1" lang="ja-JP" altLang="en-US"/>
          </a:p>
        </p:txBody>
      </p:sp>
      <p:pic>
        <p:nvPicPr>
          <p:cNvPr id="16" name="그림 15">
            <a:extLst>
              <a:ext uri="{FF2B5EF4-FFF2-40B4-BE49-F238E27FC236}">
                <a16:creationId xmlns:a16="http://schemas.microsoft.com/office/drawing/2014/main" id="{11C38D9A-C4C6-3530-A251-15C85BB06174}"/>
              </a:ext>
            </a:extLst>
          </p:cNvPr>
          <p:cNvPicPr>
            <a:picLocks noChangeAspect="1"/>
          </p:cNvPicPr>
          <p:nvPr/>
        </p:nvPicPr>
        <p:blipFill>
          <a:blip r:embed="rId2" cstate="print"/>
          <a:stretch>
            <a:fillRect/>
          </a:stretch>
        </p:blipFill>
        <p:spPr>
          <a:xfrm>
            <a:off x="1031119" y="2764294"/>
            <a:ext cx="1903468" cy="3438098"/>
          </a:xfrm>
          <a:prstGeom prst="rect">
            <a:avLst/>
          </a:prstGeom>
        </p:spPr>
      </p:pic>
      <p:sp>
        <p:nvSpPr>
          <p:cNvPr id="18" name="四角形: 角を丸くする 15">
            <a:extLst>
              <a:ext uri="{FF2B5EF4-FFF2-40B4-BE49-F238E27FC236}">
                <a16:creationId xmlns:a16="http://schemas.microsoft.com/office/drawing/2014/main" id="{7FC6311B-7F6A-AFBA-8F02-E9A4F65DC4ED}"/>
              </a:ext>
            </a:extLst>
          </p:cNvPr>
          <p:cNvSpPr/>
          <p:nvPr/>
        </p:nvSpPr>
        <p:spPr>
          <a:xfrm>
            <a:off x="1231306" y="4761080"/>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2978450" y="4464593"/>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rPr>
              <a:t>ナビゲーションウィンドウの「Admin」&gt;「顧客管理」をダブルクリックします。</a:t>
            </a:r>
            <a:endParaRPr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23" name="テキスト ボックス 3">
            <a:extLst>
              <a:ext uri="{FF2B5EF4-FFF2-40B4-BE49-F238E27FC236}">
                <a16:creationId xmlns:a16="http://schemas.microsoft.com/office/drawing/2014/main" id="{35AC8DCB-E083-B70B-F1A1-73AD3D983DEC}"/>
              </a:ext>
            </a:extLst>
          </p:cNvPr>
          <p:cNvSpPr txBox="1"/>
          <p:nvPr/>
        </p:nvSpPr>
        <p:spPr>
          <a:xfrm>
            <a:off x="1079837" y="6429393"/>
            <a:ext cx="5400000" cy="274819"/>
          </a:xfrm>
          <a:prstGeom prst="rect">
            <a:avLst/>
          </a:prstGeom>
          <a:noFill/>
        </p:spPr>
        <p:txBody>
          <a:bodyPr wrap="square">
            <a:spAutoFit/>
          </a:bodyPr>
          <a:lstStyle/>
          <a:p>
            <a:pPr algn="just">
              <a:lnSpc>
                <a:spcPct val="125000"/>
              </a:lnSpc>
            </a:pPr>
            <a:r>
              <a:rPr lang="ja-JP" altLang="ko-KR" sz="1100" dirty="0"/>
              <a:t>「顧客管理」の初期画面です。</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27" name="그림 26">
            <a:extLst>
              <a:ext uri="{FF2B5EF4-FFF2-40B4-BE49-F238E27FC236}">
                <a16:creationId xmlns:a16="http://schemas.microsoft.com/office/drawing/2014/main" id="{8FE400D6-38CE-4194-67EC-BF6A1DD0DF81}"/>
              </a:ext>
            </a:extLst>
          </p:cNvPr>
          <p:cNvPicPr>
            <a:picLocks noChangeAspect="1"/>
          </p:cNvPicPr>
          <p:nvPr/>
        </p:nvPicPr>
        <p:blipFill>
          <a:blip r:embed="rId3" cstate="print"/>
          <a:stretch>
            <a:fillRect/>
          </a:stretch>
        </p:blipFill>
        <p:spPr>
          <a:xfrm>
            <a:off x="1079837" y="6803606"/>
            <a:ext cx="5389557" cy="3319247"/>
          </a:xfrm>
          <a:prstGeom prst="rect">
            <a:avLst/>
          </a:prstGeom>
        </p:spPr>
      </p:pic>
    </p:spTree>
    <p:extLst>
      <p:ext uri="{BB962C8B-B14F-4D97-AF65-F5344CB8AC3E}">
        <p14:creationId xmlns:p14="http://schemas.microsoft.com/office/powerpoint/2010/main" val="15575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0"/>
          <p:cNvPicPr preferRelativeResize="0"/>
          <p:nvPr/>
        </p:nvPicPr>
        <p:blipFill rotWithShape="1">
          <a:blip r:embed="rId3">
            <a:alphaModFix/>
          </a:blip>
          <a:srcRect/>
          <a:stretch/>
        </p:blipFill>
        <p:spPr>
          <a:xfrm>
            <a:off x="1155422" y="3199162"/>
            <a:ext cx="5606270" cy="4259638"/>
          </a:xfrm>
          <a:prstGeom prst="rect">
            <a:avLst/>
          </a:prstGeom>
          <a:noFill/>
          <a:ln>
            <a:noFill/>
          </a:ln>
        </p:spPr>
      </p:pic>
      <p:grpSp>
        <p:nvGrpSpPr>
          <p:cNvPr id="429" name="Google Shape;429;p20"/>
          <p:cNvGrpSpPr/>
          <p:nvPr/>
        </p:nvGrpSpPr>
        <p:grpSpPr>
          <a:xfrm>
            <a:off x="1054640" y="1508632"/>
            <a:ext cx="4805778" cy="486295"/>
            <a:chOff x="411159" y="651474"/>
            <a:chExt cx="5932623" cy="657225"/>
          </a:xfrm>
        </p:grpSpPr>
        <p:pic>
          <p:nvPicPr>
            <p:cNvPr id="430" name="Google Shape;430;p20"/>
            <p:cNvPicPr preferRelativeResize="0"/>
            <p:nvPr/>
          </p:nvPicPr>
          <p:blipFill rotWithShape="1">
            <a:blip r:embed="rId4">
              <a:alphaModFix/>
            </a:blip>
            <a:srcRect/>
            <a:stretch/>
          </p:blipFill>
          <p:spPr>
            <a:xfrm>
              <a:off x="411159" y="651474"/>
              <a:ext cx="4438650" cy="657225"/>
            </a:xfrm>
            <a:prstGeom prst="rect">
              <a:avLst/>
            </a:prstGeom>
            <a:noFill/>
            <a:ln>
              <a:noFill/>
            </a:ln>
          </p:spPr>
        </p:pic>
        <p:pic>
          <p:nvPicPr>
            <p:cNvPr id="431" name="Google Shape;431;p20"/>
            <p:cNvPicPr preferRelativeResize="0"/>
            <p:nvPr/>
          </p:nvPicPr>
          <p:blipFill rotWithShape="1">
            <a:blip r:embed="rId5">
              <a:alphaModFix/>
            </a:blip>
            <a:srcRect/>
            <a:stretch/>
          </p:blipFill>
          <p:spPr>
            <a:xfrm>
              <a:off x="4838832" y="669586"/>
              <a:ext cx="1504950" cy="638176"/>
            </a:xfrm>
            <a:prstGeom prst="rect">
              <a:avLst/>
            </a:prstGeom>
            <a:noFill/>
            <a:ln>
              <a:noFill/>
            </a:ln>
          </p:spPr>
        </p:pic>
      </p:grpSp>
      <p:sp>
        <p:nvSpPr>
          <p:cNvPr id="432" name="Google Shape;432;p20"/>
          <p:cNvSpPr txBox="1"/>
          <p:nvPr/>
        </p:nvSpPr>
        <p:spPr>
          <a:xfrm>
            <a:off x="1048101" y="206390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休日情報照会の条件は適用日の開始日と終了日です。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開始日と終了日</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a:cs typeface="MS Mincho"/>
                <a:sym typeface="MS Mincho"/>
              </a:rPr>
              <a:t>デフォルト</a:t>
            </a:r>
            <a:r>
              <a:rPr lang="ja-JP" altLang="ko-KR" sz="1100" dirty="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433" name="Google Shape;433;p2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19</a:t>
            </a:fld>
            <a:endParaRPr/>
          </a:p>
        </p:txBody>
      </p:sp>
      <p:sp>
        <p:nvSpPr>
          <p:cNvPr id="434" name="Google Shape;434;p20"/>
          <p:cNvSpPr txBox="1"/>
          <p:nvPr/>
        </p:nvSpPr>
        <p:spPr>
          <a:xfrm>
            <a:off x="1047324" y="277205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sp>
        <p:nvSpPr>
          <p:cNvPr id="436" name="Google Shape;436;p20"/>
          <p:cNvSpPr txBox="1"/>
          <p:nvPr/>
        </p:nvSpPr>
        <p:spPr>
          <a:xfrm>
            <a:off x="1043215" y="8087957"/>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リストと上</a:t>
            </a:r>
            <a:r>
              <a:rPr lang="ja-JP" altLang="en-US" sz="1100" dirty="0">
                <a:latin typeface="MS Mincho" pitchFamily="49" charset="-128"/>
                <a:ea typeface="MS Mincho" pitchFamily="49" charset="-128"/>
              </a:rPr>
              <a:t>段の</a:t>
            </a:r>
            <a:r>
              <a:rPr lang="ja-JP" altLang="ko-KR" sz="1100" dirty="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37" name="Google Shape;437;p20"/>
          <p:cNvSpPr txBox="1"/>
          <p:nvPr/>
        </p:nvSpPr>
        <p:spPr>
          <a:xfrm>
            <a:off x="2348269" y="13853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438" name="Google Shape;438;p20"/>
          <p:cNvSpPr txBox="1"/>
          <p:nvPr/>
        </p:nvSpPr>
        <p:spPr>
          <a:xfrm>
            <a:off x="518534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439" name="Google Shape;439;p20"/>
          <p:cNvSpPr/>
          <p:nvPr/>
        </p:nvSpPr>
        <p:spPr>
          <a:xfrm>
            <a:off x="1264379" y="159626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40" name="Google Shape;440;p20"/>
          <p:cNvCxnSpPr>
            <a:stCxn id="441" idx="2"/>
          </p:cNvCxnSpPr>
          <p:nvPr/>
        </p:nvCxnSpPr>
        <p:spPr>
          <a:xfrm rot="-5400000" flipH="1">
            <a:off x="1383301" y="3090316"/>
            <a:ext cx="167700" cy="600"/>
          </a:xfrm>
          <a:prstGeom prst="bentConnector3">
            <a:avLst>
              <a:gd name="adj1" fmla="val 49991"/>
            </a:avLst>
          </a:prstGeom>
          <a:noFill/>
          <a:ln w="19050" cap="flat" cmpd="sng">
            <a:solidFill>
              <a:srgbClr val="FF0000"/>
            </a:solidFill>
            <a:prstDash val="solid"/>
            <a:miter lim="800000"/>
            <a:headEnd type="none" w="sm" len="sm"/>
            <a:tailEnd type="triangle" w="med" len="med"/>
          </a:ln>
        </p:spPr>
      </p:cxnSp>
      <p:sp>
        <p:nvSpPr>
          <p:cNvPr id="442" name="Google Shape;442;p20"/>
          <p:cNvSpPr txBox="1"/>
          <p:nvPr/>
        </p:nvSpPr>
        <p:spPr>
          <a:xfrm>
            <a:off x="2991105" y="487525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443" name="Google Shape;443;p20"/>
          <p:cNvSpPr txBox="1"/>
          <p:nvPr/>
        </p:nvSpPr>
        <p:spPr>
          <a:xfrm>
            <a:off x="1054640" y="11620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検索</a:t>
            </a: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ボ</a:t>
            </a:r>
            <a:r>
              <a:rPr lang="ja-JP" altLang="ko-KR" sz="1100" dirty="0">
                <a:latin typeface="MS Mincho" pitchFamily="49" charset="-128"/>
                <a:ea typeface="MS Mincho" pitchFamily="49" charset="-128"/>
              </a:rPr>
              <a:t>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444" name="Google Shape;444;p20"/>
          <p:cNvPicPr preferRelativeResize="0"/>
          <p:nvPr/>
        </p:nvPicPr>
        <p:blipFill rotWithShape="1">
          <a:blip r:embed="rId6">
            <a:alphaModFix/>
          </a:blip>
          <a:srcRect/>
          <a:stretch/>
        </p:blipFill>
        <p:spPr>
          <a:xfrm>
            <a:off x="2469980" y="1215859"/>
            <a:ext cx="244939" cy="197016"/>
          </a:xfrm>
          <a:prstGeom prst="rect">
            <a:avLst/>
          </a:prstGeom>
          <a:noFill/>
          <a:ln>
            <a:noFill/>
          </a:ln>
        </p:spPr>
      </p:pic>
      <p:pic>
        <p:nvPicPr>
          <p:cNvPr id="441" name="Google Shape;441;p20"/>
          <p:cNvPicPr preferRelativeResize="0"/>
          <p:nvPr/>
        </p:nvPicPr>
        <p:blipFill rotWithShape="1">
          <a:blip r:embed="rId6">
            <a:alphaModFix/>
          </a:blip>
          <a:srcRect/>
          <a:stretch/>
        </p:blipFill>
        <p:spPr>
          <a:xfrm>
            <a:off x="1344381" y="2809750"/>
            <a:ext cx="244939" cy="197016"/>
          </a:xfrm>
          <a:prstGeom prst="rect">
            <a:avLst/>
          </a:prstGeom>
          <a:noFill/>
          <a:ln>
            <a:noFill/>
          </a:ln>
        </p:spPr>
      </p:pic>
      <p:sp>
        <p:nvSpPr>
          <p:cNvPr id="445" name="Google Shape;445;p20"/>
          <p:cNvSpPr txBox="1"/>
          <p:nvPr/>
        </p:nvSpPr>
        <p:spPr>
          <a:xfrm>
            <a:off x="413990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46" name="Google Shape;446;p20"/>
          <p:cNvPicPr preferRelativeResize="0"/>
          <p:nvPr/>
        </p:nvPicPr>
        <p:blipFill rotWithShape="1">
          <a:blip r:embed="rId7">
            <a:alphaModFix/>
          </a:blip>
          <a:srcRect/>
          <a:stretch/>
        </p:blipFill>
        <p:spPr>
          <a:xfrm>
            <a:off x="1335996" y="8305238"/>
            <a:ext cx="715145" cy="292559"/>
          </a:xfrm>
          <a:prstGeom prst="rect">
            <a:avLst/>
          </a:prstGeom>
          <a:noFill/>
          <a:ln>
            <a:noFill/>
          </a:ln>
        </p:spPr>
      </p:pic>
      <p:sp>
        <p:nvSpPr>
          <p:cNvPr id="447" name="Google Shape;447;p20"/>
          <p:cNvSpPr txBox="1"/>
          <p:nvPr/>
        </p:nvSpPr>
        <p:spPr>
          <a:xfrm>
            <a:off x="2813607" y="732605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p:nvPr/>
        </p:nvSpPr>
        <p:spPr>
          <a:xfrm>
            <a:off x="946027" y="5441824"/>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a:solidFill>
                  <a:srgbClr val="FF0000"/>
                </a:solidFill>
                <a:latin typeface="MS Mincho" pitchFamily="49" charset="-128"/>
                <a:ea typeface="MS Mincho"/>
                <a:cs typeface="MS Mincho"/>
                <a:sym typeface="MS Mincho"/>
              </a:rPr>
              <a:t>*</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休日情報を削除</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リストのチェック</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53" name="Google Shape;453;p21"/>
          <p:cNvPicPr preferRelativeResize="0"/>
          <p:nvPr/>
        </p:nvPicPr>
        <p:blipFill rotWithShape="1">
          <a:blip r:embed="rId4">
            <a:alphaModFix/>
          </a:blip>
          <a:srcRect/>
          <a:stretch/>
        </p:blipFill>
        <p:spPr>
          <a:xfrm>
            <a:off x="1135187" y="1595815"/>
            <a:ext cx="4854766" cy="1044431"/>
          </a:xfrm>
          <a:prstGeom prst="rect">
            <a:avLst/>
          </a:prstGeom>
          <a:noFill/>
          <a:ln>
            <a:noFill/>
          </a:ln>
        </p:spPr>
      </p:pic>
      <p:sp>
        <p:nvSpPr>
          <p:cNvPr id="454" name="Google Shape;454;p2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20</a:t>
            </a:fld>
            <a:endParaRPr/>
          </a:p>
        </p:txBody>
      </p:sp>
      <p:sp>
        <p:nvSpPr>
          <p:cNvPr id="455" name="Google Shape;455;p21"/>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56" name="Google Shape;456;p21"/>
          <p:cNvSpPr/>
          <p:nvPr/>
        </p:nvSpPr>
        <p:spPr>
          <a:xfrm>
            <a:off x="1172839" y="1585644"/>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57" name="Google Shape;457;p21"/>
          <p:cNvSpPr txBox="1"/>
          <p:nvPr/>
        </p:nvSpPr>
        <p:spPr>
          <a:xfrm>
            <a:off x="1289378" y="12900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58" name="Google Shape;458;p21"/>
          <p:cNvSpPr txBox="1"/>
          <p:nvPr/>
        </p:nvSpPr>
        <p:spPr>
          <a:xfrm>
            <a:off x="1594145" y="12955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59" name="Google Shape;459;p21"/>
          <p:cNvSpPr txBox="1"/>
          <p:nvPr/>
        </p:nvSpPr>
        <p:spPr>
          <a:xfrm>
            <a:off x="946027" y="27131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をクリックすると新しい休日情報を作成できます。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60" name="Google Shape;460;p21"/>
          <p:cNvSpPr txBox="1"/>
          <p:nvPr/>
        </p:nvSpPr>
        <p:spPr>
          <a:xfrm>
            <a:off x="1022293" y="613183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最終適用の変更</a:t>
            </a:r>
            <a:r>
              <a:rPr lang="ja-JP" altLang="ko-KR" sz="1100" dirty="0">
                <a:latin typeface="MS Mincho" pitchFamily="49" charset="-128"/>
                <a:ea typeface="MS Mincho" pitchFamily="49" charset="-128"/>
              </a:rPr>
              <a:t>は </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sp>
        <p:nvSpPr>
          <p:cNvPr id="461" name="Google Shape;461;p21"/>
          <p:cNvSpPr txBox="1"/>
          <p:nvPr/>
        </p:nvSpPr>
        <p:spPr>
          <a:xfrm>
            <a:off x="1015183" y="6721092"/>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使用可否チェック解除の使用中止と削除処理は同じではありませんのでご注意ください。</a:t>
            </a: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pic>
        <p:nvPicPr>
          <p:cNvPr id="462" name="Google Shape;462;p21"/>
          <p:cNvPicPr preferRelativeResize="0"/>
          <p:nvPr/>
        </p:nvPicPr>
        <p:blipFill rotWithShape="1">
          <a:blip r:embed="rId5">
            <a:alphaModFix/>
          </a:blip>
          <a:srcRect/>
          <a:stretch/>
        </p:blipFill>
        <p:spPr>
          <a:xfrm>
            <a:off x="1172839" y="3272757"/>
            <a:ext cx="5497516" cy="415177"/>
          </a:xfrm>
          <a:prstGeom prst="rect">
            <a:avLst/>
          </a:prstGeom>
          <a:noFill/>
          <a:ln>
            <a:noFill/>
          </a:ln>
        </p:spPr>
      </p:pic>
      <p:cxnSp>
        <p:nvCxnSpPr>
          <p:cNvPr id="463" name="Google Shape;463;p21"/>
          <p:cNvCxnSpPr>
            <a:stCxn id="464" idx="2"/>
            <a:endCxn id="462" idx="0"/>
          </p:cNvCxnSpPr>
          <p:nvPr/>
        </p:nvCxnSpPr>
        <p:spPr>
          <a:xfrm rot="-5400000" flipH="1">
            <a:off x="2562136" y="19133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465" name="Google Shape;465;p21"/>
          <p:cNvSpPr txBox="1"/>
          <p:nvPr/>
        </p:nvSpPr>
        <p:spPr>
          <a:xfrm>
            <a:off x="3992254" y="29823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464" name="Google Shape;464;p21"/>
          <p:cNvPicPr preferRelativeResize="0"/>
          <p:nvPr/>
        </p:nvPicPr>
        <p:blipFill rotWithShape="1">
          <a:blip r:embed="rId6">
            <a:alphaModFix/>
          </a:blip>
          <a:srcRect/>
          <a:stretch/>
        </p:blipFill>
        <p:spPr>
          <a:xfrm>
            <a:off x="1214378" y="2726170"/>
            <a:ext cx="601815" cy="234039"/>
          </a:xfrm>
          <a:prstGeom prst="rect">
            <a:avLst/>
          </a:prstGeom>
          <a:noFill/>
          <a:ln>
            <a:noFill/>
          </a:ln>
        </p:spPr>
      </p:pic>
      <p:sp>
        <p:nvSpPr>
          <p:cNvPr id="466" name="Google Shape;466;p21"/>
          <p:cNvSpPr txBox="1"/>
          <p:nvPr/>
        </p:nvSpPr>
        <p:spPr>
          <a:xfrm>
            <a:off x="745952" y="3925573"/>
            <a:ext cx="5534134" cy="515485"/>
          </a:xfrm>
          <a:prstGeom prst="rect">
            <a:avLst/>
          </a:prstGeom>
          <a:noFill/>
          <a:ln>
            <a:noFill/>
          </a:ln>
        </p:spPr>
        <p:txBody>
          <a:bodyPr spcFirstLastPara="1" wrap="square" lIns="91425" tIns="45700" rIns="91425" bIns="45700" anchor="t" anchorCtr="0">
            <a:spAutoFit/>
          </a:bodyPr>
          <a:lstStyle/>
          <a:p>
            <a:pPr marL="628650" lvl="1"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休日</a:t>
            </a:r>
            <a:r>
              <a:rPr lang="en-US" altLang="ja-JP" sz="1100" dirty="0">
                <a:latin typeface="MS Mincho" pitchFamily="49" charset="-128"/>
                <a:ea typeface="MS Mincho" pitchFamily="49" charset="-128"/>
              </a:rPr>
              <a:t>(</a:t>
            </a:r>
            <a:r>
              <a:rPr lang="ja-JP" altLang="en-US" sz="1100" dirty="0">
                <a:latin typeface="MS Mincho" pitchFamily="49" charset="-128"/>
                <a:ea typeface="MS Mincho" pitchFamily="49" charset="-128"/>
              </a:rPr>
              <a:t>西暦</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は数字で</a:t>
            </a:r>
            <a:r>
              <a:rPr lang="ja-JP" altLang="en-US" sz="1100" dirty="0">
                <a:latin typeface="MS Mincho" pitchFamily="49" charset="-128"/>
                <a:ea typeface="MS Mincho" pitchFamily="49" charset="-128"/>
              </a:rPr>
              <a:t>西</a:t>
            </a:r>
            <a:r>
              <a:rPr lang="ja-JP" altLang="ko-KR" sz="1100" dirty="0">
                <a:latin typeface="MS Mincho" pitchFamily="49" charset="-128"/>
                <a:ea typeface="MS Mincho" pitchFamily="49" charset="-128"/>
              </a:rPr>
              <a:t>力フォーマット</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YYYYMMDD</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で記載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休日(年号)は数字</a:t>
            </a:r>
            <a:r>
              <a:rPr lang="ja-JP" altLang="en-US" sz="1100" dirty="0">
                <a:latin typeface="MS Mincho" pitchFamily="49" charset="-128"/>
                <a:ea typeface="MS Mincho" pitchFamily="49" charset="-128"/>
              </a:rPr>
              <a:t>で和暦</a:t>
            </a:r>
            <a:r>
              <a:rPr lang="ja-JP" altLang="ko-KR" sz="1100" dirty="0">
                <a:latin typeface="MS Mincho" pitchFamily="49" charset="-128"/>
                <a:ea typeface="MS Mincho" pitchFamily="49" charset="-128"/>
              </a:rPr>
              <a:t>フォーマット(YYYMMDD)で登録するようにします。</a:t>
            </a:r>
            <a:endParaRPr dirty="0">
              <a:latin typeface="MS Mincho" pitchFamily="49" charset="-128"/>
              <a:ea typeface="MS Mincho" pitchFamily="49" charset="-128"/>
            </a:endParaRPr>
          </a:p>
        </p:txBody>
      </p:sp>
      <p:sp>
        <p:nvSpPr>
          <p:cNvPr id="467" name="Google Shape;467;p21"/>
          <p:cNvSpPr txBox="1"/>
          <p:nvPr/>
        </p:nvSpPr>
        <p:spPr>
          <a:xfrm>
            <a:off x="970450" y="450152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en-US" altLang="ko-KR" sz="1100" dirty="0">
                <a:solidFill>
                  <a:srgbClr val="FF0000"/>
                </a:solidFill>
                <a:latin typeface="MS Mincho" pitchFamily="49" charset="-128"/>
                <a:ea typeface="MS Mincho"/>
                <a:cs typeface="MS Mincho"/>
                <a:sym typeface="MS Mincho"/>
              </a:rPr>
              <a:t> </a:t>
            </a:r>
            <a:r>
              <a:rPr lang="ja-JP" altLang="ko-KR" sz="1100" dirty="0">
                <a:solidFill>
                  <a:srgbClr val="FF0000"/>
                </a:solidFill>
                <a:latin typeface="MS Mincho" pitchFamily="49" charset="-128"/>
                <a:ea typeface="MS Mincho" pitchFamily="49" charset="-128"/>
              </a:rPr>
              <a:t>休日情報の編集</a:t>
            </a:r>
            <a:r>
              <a:rPr lang="ja-JP" altLang="ko-KR" sz="1100" dirty="0">
                <a:latin typeface="MS Mincho" pitchFamily="49" charset="-128"/>
                <a:ea typeface="MS Mincho" pitchFamily="49" charset="-128"/>
              </a:rPr>
              <a:t>はリスト内の対応する行をクリックすると編集モードに変わります。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468" name="Google Shape;468;p21"/>
          <p:cNvPicPr preferRelativeResize="0"/>
          <p:nvPr/>
        </p:nvPicPr>
        <p:blipFill rotWithShape="1">
          <a:blip r:embed="rId7">
            <a:alphaModFix/>
          </a:blip>
          <a:srcRect/>
          <a:stretch/>
        </p:blipFill>
        <p:spPr>
          <a:xfrm>
            <a:off x="2539140" y="6131837"/>
            <a:ext cx="574096" cy="247303"/>
          </a:xfrm>
          <a:prstGeom prst="rect">
            <a:avLst/>
          </a:prstGeom>
          <a:noFill/>
          <a:ln>
            <a:noFill/>
          </a:ln>
        </p:spPr>
      </p:pic>
      <p:pic>
        <p:nvPicPr>
          <p:cNvPr id="469" name="Google Shape;469;p21"/>
          <p:cNvPicPr preferRelativeResize="0"/>
          <p:nvPr/>
        </p:nvPicPr>
        <p:blipFill rotWithShape="1">
          <a:blip r:embed="rId8">
            <a:alphaModFix/>
          </a:blip>
          <a:srcRect/>
          <a:stretch/>
        </p:blipFill>
        <p:spPr>
          <a:xfrm>
            <a:off x="3477317" y="5495771"/>
            <a:ext cx="332182" cy="452975"/>
          </a:xfrm>
          <a:prstGeom prst="rect">
            <a:avLst/>
          </a:prstGeom>
          <a:noFill/>
          <a:ln>
            <a:noFill/>
          </a:ln>
        </p:spPr>
      </p:pic>
      <p:pic>
        <p:nvPicPr>
          <p:cNvPr id="470" name="Google Shape;470;p21"/>
          <p:cNvPicPr preferRelativeResize="0"/>
          <p:nvPr/>
        </p:nvPicPr>
        <p:blipFill rotWithShape="1">
          <a:blip r:embed="rId9">
            <a:alphaModFix/>
          </a:blip>
          <a:srcRect/>
          <a:stretch/>
        </p:blipFill>
        <p:spPr>
          <a:xfrm>
            <a:off x="1214378" y="4795011"/>
            <a:ext cx="4231503" cy="493145"/>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2"/>
          <p:cNvPicPr preferRelativeResize="0"/>
          <p:nvPr/>
        </p:nvPicPr>
        <p:blipFill rotWithShape="1">
          <a:blip r:embed="rId3">
            <a:alphaModFix/>
          </a:blip>
          <a:srcRect/>
          <a:stretch/>
        </p:blipFill>
        <p:spPr>
          <a:xfrm>
            <a:off x="1055131" y="2919631"/>
            <a:ext cx="1771077" cy="3004607"/>
          </a:xfrm>
          <a:prstGeom prst="rect">
            <a:avLst/>
          </a:prstGeom>
          <a:noFill/>
          <a:ln>
            <a:noFill/>
          </a:ln>
        </p:spPr>
      </p:pic>
      <p:sp>
        <p:nvSpPr>
          <p:cNvPr id="476" name="Google Shape;476;p2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21</a:t>
            </a:fld>
            <a:endParaRPr/>
          </a:p>
        </p:txBody>
      </p:sp>
      <p:sp>
        <p:nvSpPr>
          <p:cNvPr id="477" name="Google Shape;477;p22"/>
          <p:cNvSpPr/>
          <p:nvPr/>
        </p:nvSpPr>
        <p:spPr>
          <a:xfrm>
            <a:off x="1080000" y="1176461"/>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478" name="Google Shape;478;p22"/>
          <p:cNvSpPr txBox="1"/>
          <p:nvPr/>
        </p:nvSpPr>
        <p:spPr>
          <a:xfrm>
            <a:off x="1079999" y="1503436"/>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チェックアイDXの運営者権限のメニューです。</a:t>
            </a:r>
            <a:endParaRPr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メニューナビゲーション「点検業務」 &gt; 「受付及び点検」でアップロード</a:t>
            </a:r>
            <a:r>
              <a:rPr lang="ja-JP" altLang="en-US" sz="1100" dirty="0">
                <a:latin typeface="MS Mincho" pitchFamily="49" charset="-128"/>
                <a:ea typeface="MS Mincho" pitchFamily="49" charset="-128"/>
              </a:rPr>
              <a:t>し</a:t>
            </a:r>
            <a:r>
              <a:rPr lang="ja-JP" altLang="ko-KR" sz="1100" dirty="0">
                <a:latin typeface="MS Mincho" pitchFamily="49" charset="-128"/>
                <a:ea typeface="MS Mincho" pitchFamily="49" charset="-128"/>
              </a:rPr>
              <a:t>取り込</a:t>
            </a:r>
            <a:r>
              <a:rPr lang="ja-JP" altLang="en-US" sz="1100" dirty="0">
                <a:latin typeface="MS Mincho" pitchFamily="49" charset="-128"/>
                <a:ea typeface="MS Mincho" pitchFamily="49" charset="-128"/>
              </a:rPr>
              <a:t>まれ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に</a:t>
            </a:r>
            <a:r>
              <a:rPr lang="ja-JP" altLang="en-US" sz="1100" dirty="0">
                <a:latin typeface="MS Mincho" pitchFamily="49" charset="-128"/>
                <a:ea typeface="MS Mincho" pitchFamily="49" charset="-128"/>
              </a:rPr>
              <a:t>傷病</a:t>
            </a:r>
            <a:r>
              <a:rPr lang="ja-JP" altLang="ko-KR" sz="1100" dirty="0">
                <a:latin typeface="MS Mincho" pitchFamily="49" charset="-128"/>
                <a:ea typeface="MS Mincho" pitchFamily="49" charset="-128"/>
              </a:rPr>
              <a:t>名コードが未記載</a:t>
            </a:r>
            <a:r>
              <a:rPr lang="ja-JP" altLang="en-US" sz="1100" dirty="0">
                <a:latin typeface="MS Mincho" pitchFamily="49" charset="-128"/>
                <a:ea typeface="MS Mincho" pitchFamily="49" charset="-128"/>
              </a:rPr>
              <a:t>の状態で</a:t>
            </a:r>
            <a:r>
              <a:rPr lang="ja-JP" altLang="ko-KR" sz="1100" dirty="0">
                <a:latin typeface="MS Mincho" pitchFamily="49" charset="-128"/>
                <a:ea typeface="MS Mincho" pitchFamily="49" charset="-128"/>
              </a:rPr>
              <a:t>作成され</a:t>
            </a:r>
            <a:r>
              <a:rPr lang="ja-JP" altLang="en-US" sz="1100" dirty="0">
                <a:latin typeface="MS Mincho" pitchFamily="49" charset="-128"/>
                <a:ea typeface="MS Mincho" pitchFamily="49" charset="-128"/>
              </a:rPr>
              <a:t>る</a:t>
            </a:r>
            <a:r>
              <a:rPr lang="ja-JP" altLang="ko-KR" sz="1100" dirty="0">
                <a:latin typeface="MS Mincho" pitchFamily="49" charset="-128"/>
                <a:ea typeface="MS Mincho" pitchFamily="49" charset="-128"/>
              </a:rPr>
              <a:t>場合があります。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その場合、正確な審査のためにその</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病名について</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病名マスターの病名コード</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事前に定義してマッピングすることができます。 </a:t>
            </a:r>
            <a:r>
              <a:rPr lang="ja-JP" altLang="en-US" sz="1100" dirty="0">
                <a:latin typeface="MS Mincho" pitchFamily="49" charset="-128"/>
                <a:ea typeface="MS Mincho" pitchFamily="49" charset="-128"/>
              </a:rPr>
              <a:t>その機能で病名を</a:t>
            </a:r>
            <a:r>
              <a:rPr lang="ja-JP" altLang="ko-KR" sz="1100" dirty="0">
                <a:latin typeface="MS Mincho" pitchFamily="49" charset="-128"/>
                <a:ea typeface="MS Mincho" pitchFamily="49" charset="-128"/>
              </a:rPr>
              <a:t>「ワープロ病名」と</a:t>
            </a:r>
            <a:r>
              <a:rPr lang="ja-JP" altLang="en-US" sz="1100" dirty="0">
                <a:latin typeface="MS Mincho" pitchFamily="49" charset="-128"/>
                <a:ea typeface="MS Mincho" pitchFamily="49" charset="-128"/>
              </a:rPr>
              <a:t>呼びます。</a:t>
            </a:r>
            <a:endParaRPr sz="1100" dirty="0">
              <a:solidFill>
                <a:schemeClr val="dk1"/>
              </a:solidFill>
              <a:latin typeface="MS Mincho" pitchFamily="49" charset="-128"/>
              <a:ea typeface="MS Mincho" pitchFamily="49" charset="-128"/>
              <a:cs typeface="MS Mincho"/>
              <a:sym typeface="MS Mincho"/>
            </a:endParaRPr>
          </a:p>
        </p:txBody>
      </p:sp>
      <p:sp>
        <p:nvSpPr>
          <p:cNvPr id="479" name="Google Shape;479;p22"/>
          <p:cNvSpPr/>
          <p:nvPr/>
        </p:nvSpPr>
        <p:spPr>
          <a:xfrm>
            <a:off x="1255156" y="539781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80" name="Google Shape;480;p22"/>
          <p:cNvSpPr/>
          <p:nvPr/>
        </p:nvSpPr>
        <p:spPr>
          <a:xfrm>
            <a:off x="2826208" y="3807759"/>
            <a:ext cx="4279212"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81" name="Google Shape;481;p22"/>
          <p:cNvSpPr txBox="1"/>
          <p:nvPr/>
        </p:nvSpPr>
        <p:spPr>
          <a:xfrm>
            <a:off x="1055131" y="601932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a:solidFill>
                  <a:srgbClr val="000000"/>
                </a:solidFill>
                <a:latin typeface="MS Mincho" pitchFamily="49" charset="-128"/>
                <a:ea typeface="Century"/>
                <a:cs typeface="Century"/>
                <a:sym typeface="Century"/>
              </a:rPr>
              <a:t>’</a:t>
            </a:r>
            <a:r>
              <a:rPr lang="ja-JP" altLang="ko-KR" sz="1100" dirty="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482" name="Google Shape;482;p22"/>
          <p:cNvSpPr txBox="1"/>
          <p:nvPr/>
        </p:nvSpPr>
        <p:spPr>
          <a:xfrm>
            <a:off x="2760735" y="4719616"/>
            <a:ext cx="463066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この機能は医学的知識を持っている人が確認する必要があります。</a:t>
            </a:r>
            <a:endParaRPr sz="1100" dirty="0">
              <a:solidFill>
                <a:srgbClr val="FF0000"/>
              </a:solidFill>
              <a:latin typeface="MS Mincho" pitchFamily="49" charset="-128"/>
              <a:ea typeface="MS Mincho" pitchFamily="49" charset="-128"/>
              <a:cs typeface="MS Mincho"/>
              <a:sym typeface="MS Mincho"/>
            </a:endParaRPr>
          </a:p>
        </p:txBody>
      </p:sp>
      <p:pic>
        <p:nvPicPr>
          <p:cNvPr id="483" name="Google Shape;483;p22"/>
          <p:cNvPicPr preferRelativeResize="0"/>
          <p:nvPr/>
        </p:nvPicPr>
        <p:blipFill rotWithShape="1">
          <a:blip r:embed="rId4">
            <a:alphaModFix/>
          </a:blip>
          <a:srcRect/>
          <a:stretch/>
        </p:blipFill>
        <p:spPr>
          <a:xfrm>
            <a:off x="1029845" y="6328201"/>
            <a:ext cx="5649030" cy="3713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3"/>
          <p:cNvPicPr preferRelativeResize="0"/>
          <p:nvPr/>
        </p:nvPicPr>
        <p:blipFill rotWithShape="1">
          <a:blip r:embed="rId3">
            <a:alphaModFix/>
          </a:blip>
          <a:srcRect/>
          <a:stretch/>
        </p:blipFill>
        <p:spPr>
          <a:xfrm>
            <a:off x="1251326" y="5077668"/>
            <a:ext cx="5485940" cy="3065499"/>
          </a:xfrm>
          <a:prstGeom prst="rect">
            <a:avLst/>
          </a:prstGeom>
          <a:noFill/>
          <a:ln>
            <a:noFill/>
          </a:ln>
        </p:spPr>
      </p:pic>
      <p:grpSp>
        <p:nvGrpSpPr>
          <p:cNvPr id="489" name="Google Shape;489;p23"/>
          <p:cNvGrpSpPr/>
          <p:nvPr/>
        </p:nvGrpSpPr>
        <p:grpSpPr>
          <a:xfrm>
            <a:off x="1188272" y="1379391"/>
            <a:ext cx="5465077" cy="887995"/>
            <a:chOff x="-2205038" y="4632677"/>
            <a:chExt cx="8734425" cy="981684"/>
          </a:xfrm>
        </p:grpSpPr>
        <p:pic>
          <p:nvPicPr>
            <p:cNvPr id="490" name="Google Shape;490;p23"/>
            <p:cNvPicPr preferRelativeResize="0"/>
            <p:nvPr/>
          </p:nvPicPr>
          <p:blipFill rotWithShape="1">
            <a:blip r:embed="rId4">
              <a:alphaModFix/>
            </a:blip>
            <a:srcRect/>
            <a:stretch/>
          </p:blipFill>
          <p:spPr>
            <a:xfrm>
              <a:off x="-2205038" y="4633286"/>
              <a:ext cx="7343775" cy="981075"/>
            </a:xfrm>
            <a:prstGeom prst="rect">
              <a:avLst/>
            </a:prstGeom>
            <a:noFill/>
            <a:ln>
              <a:noFill/>
            </a:ln>
          </p:spPr>
        </p:pic>
        <p:pic>
          <p:nvPicPr>
            <p:cNvPr id="491" name="Google Shape;491;p23"/>
            <p:cNvPicPr preferRelativeResize="0"/>
            <p:nvPr/>
          </p:nvPicPr>
          <p:blipFill rotWithShape="1">
            <a:blip r:embed="rId5">
              <a:alphaModFix/>
            </a:blip>
            <a:srcRect/>
            <a:stretch/>
          </p:blipFill>
          <p:spPr>
            <a:xfrm>
              <a:off x="5138737" y="4632677"/>
              <a:ext cx="1390650" cy="647700"/>
            </a:xfrm>
            <a:prstGeom prst="rect">
              <a:avLst/>
            </a:prstGeom>
            <a:noFill/>
            <a:ln>
              <a:noFill/>
            </a:ln>
          </p:spPr>
        </p:pic>
      </p:grpSp>
      <p:sp>
        <p:nvSpPr>
          <p:cNvPr id="492" name="Google Shape;492;p23"/>
          <p:cNvSpPr txBox="1"/>
          <p:nvPr/>
        </p:nvSpPr>
        <p:spPr>
          <a:xfrm>
            <a:off x="431801" y="2295364"/>
            <a:ext cx="7127874"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索引名 : </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コード化病名で入手</a:t>
            </a:r>
            <a:r>
              <a:rPr lang="ja-JP" altLang="en-US" sz="1100" dirty="0">
                <a:latin typeface="MS Mincho" pitchFamily="49" charset="-128"/>
                <a:ea typeface="MS Mincho" pitchFamily="49" charset="-128"/>
              </a:rPr>
              <a:t>された傷病名</a:t>
            </a:r>
            <a:r>
              <a:rPr lang="ja-JP" altLang="ko-KR" sz="1100" dirty="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ワープロ区分：</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で病名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修飾語を選択できます。</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コード名</a:t>
            </a:r>
            <a:r>
              <a:rPr lang="ko-KR" sz="1100" dirty="0">
                <a:solidFill>
                  <a:schemeClr val="dk1"/>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マッピングされた</a:t>
            </a:r>
            <a:r>
              <a:rPr lang="ja-JP" altLang="en-US" sz="1100" dirty="0">
                <a:latin typeface="MS Mincho" pitchFamily="49" charset="-128"/>
                <a:ea typeface="MS Mincho" pitchFamily="49" charset="-128"/>
              </a:rPr>
              <a:t>傷</a:t>
            </a:r>
            <a:r>
              <a:rPr lang="ja-JP" altLang="ko-KR" sz="1100" dirty="0">
                <a:latin typeface="MS Mincho" pitchFamily="49" charset="-128"/>
                <a:ea typeface="MS Mincho" pitchFamily="49" charset="-128"/>
              </a:rPr>
              <a:t>病名マスターのコードと病名コード名で前方一致する</a:t>
            </a:r>
            <a:r>
              <a:rPr lang="ja-JP" altLang="en-US" sz="1100" dirty="0">
                <a:latin typeface="MS Mincho" pitchFamily="49" charset="-128"/>
                <a:ea typeface="MS Mincho" pitchFamily="49" charset="-128"/>
              </a:rPr>
              <a:t>ワープロ文字　　　　　　　　を</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a:latin typeface="MS Mincho" pitchFamily="49" charset="-128"/>
                <a:ea typeface="MS Mincho" pitchFamily="49" charset="-128"/>
              </a:rPr>
              <a:t>使用可否</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Yの場合はチェックアイDXで</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がアップロード</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取</a:t>
            </a:r>
            <a:r>
              <a:rPr lang="ja-JP" altLang="en-US" sz="1100" dirty="0">
                <a:latin typeface="MS Mincho" pitchFamily="49" charset="-128"/>
                <a:ea typeface="MS Mincho" pitchFamily="49" charset="-128"/>
              </a:rPr>
              <a:t>込みの際</a:t>
            </a:r>
            <a:r>
              <a:rPr lang="ja-JP" altLang="ko-KR" sz="1100" dirty="0">
                <a:latin typeface="MS Mincho" pitchFamily="49" charset="-128"/>
                <a:ea typeface="MS Mincho" pitchFamily="49" charset="-128"/>
              </a:rPr>
              <a:t>に適用される</a:t>
            </a:r>
            <a:endParaRPr lang="en-US" altLang="ja-JP" sz="1100" dirty="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ワープロ病名を照会します。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493" name="Google Shape;493;p2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22</a:t>
            </a:fld>
            <a:endParaRPr dirty="0"/>
          </a:p>
        </p:txBody>
      </p:sp>
      <p:sp>
        <p:nvSpPr>
          <p:cNvPr id="494" name="Google Shape;494;p23"/>
          <p:cNvSpPr txBox="1"/>
          <p:nvPr/>
        </p:nvSpPr>
        <p:spPr>
          <a:xfrm>
            <a:off x="1144937" y="4312338"/>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a:solidFill>
                  <a:schemeClr val="dk1"/>
                </a:solidFill>
                <a:latin typeface="MS Mincho" pitchFamily="49" charset="-128"/>
                <a:ea typeface="MS Mincho" pitchFamily="49" charset="-128"/>
                <a:cs typeface="MS Mincho"/>
                <a:sym typeface="MS Mincho"/>
              </a:rPr>
              <a:t>　</a:t>
            </a:r>
            <a:r>
              <a:rPr lang="ko-KR" sz="1100" dirty="0">
                <a:solidFill>
                  <a:schemeClr val="dk1"/>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病名コード名称を「乳がん」で前方一致</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照会します。</a:t>
            </a:r>
            <a:endParaRPr dirty="0">
              <a:latin typeface="MS Mincho" pitchFamily="49" charset="-128"/>
              <a:ea typeface="MS Mincho" pitchFamily="49" charset="-128"/>
            </a:endParaRPr>
          </a:p>
        </p:txBody>
      </p:sp>
      <p:sp>
        <p:nvSpPr>
          <p:cNvPr id="496" name="Google Shape;496;p23"/>
          <p:cNvSpPr txBox="1"/>
          <p:nvPr/>
        </p:nvSpPr>
        <p:spPr>
          <a:xfrm>
            <a:off x="1144937" y="9238112"/>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en-US" sz="1100" dirty="0">
                <a:solidFill>
                  <a:schemeClr val="tx1"/>
                </a:solidFill>
                <a:latin typeface="MS Mincho" pitchFamily="49" charset="-128"/>
                <a:ea typeface="MS Mincho" pitchFamily="49" charset="-128"/>
                <a:cs typeface="MS Mincho"/>
                <a:sym typeface="MS Mincho"/>
              </a:rPr>
              <a:t>上段</a:t>
            </a:r>
            <a:r>
              <a:rPr lang="ja-JP" altLang="ko-KR" sz="1100" dirty="0">
                <a:solidFill>
                  <a:schemeClr val="tx1"/>
                </a:solidFill>
                <a:latin typeface="MS Mincho" pitchFamily="49" charset="-128"/>
                <a:ea typeface="MS Mincho" pitchFamily="49" charset="-128"/>
              </a:rPr>
              <a:t>ボ</a:t>
            </a:r>
            <a:r>
              <a:rPr lang="ja-JP" altLang="ko-KR" sz="1100" dirty="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リストと照会条件を初期状態に変更します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97" name="Google Shape;497;p23"/>
          <p:cNvSpPr txBox="1"/>
          <p:nvPr/>
        </p:nvSpPr>
        <p:spPr>
          <a:xfrm>
            <a:off x="2835414" y="155964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98" name="Google Shape;498;p23"/>
          <p:cNvSpPr txBox="1"/>
          <p:nvPr/>
        </p:nvSpPr>
        <p:spPr>
          <a:xfrm>
            <a:off x="5928285" y="12562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99" name="Google Shape;499;p23"/>
          <p:cNvSpPr/>
          <p:nvPr/>
        </p:nvSpPr>
        <p:spPr>
          <a:xfrm>
            <a:off x="1207306" y="1429445"/>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00" name="Google Shape;500;p23"/>
          <p:cNvSpPr txBox="1"/>
          <p:nvPr/>
        </p:nvSpPr>
        <p:spPr>
          <a:xfrm>
            <a:off x="1873612" y="8474953"/>
            <a:ext cx="4470172"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「乳がん」前方一致病名に対する</a:t>
            </a:r>
            <a:r>
              <a:rPr lang="ja-JP" altLang="en-US" sz="1100" dirty="0">
                <a:latin typeface="MS Mincho" pitchFamily="49" charset="-128"/>
                <a:ea typeface="MS Mincho" pitchFamily="49" charset="-128"/>
              </a:rPr>
              <a:t>ワープロ病名</a:t>
            </a:r>
            <a:r>
              <a:rPr lang="ja-JP" altLang="ko-KR" sz="1100" dirty="0">
                <a:latin typeface="MS Mincho" pitchFamily="49" charset="-128"/>
                <a:ea typeface="MS Mincho" pitchFamily="49" charset="-128"/>
              </a:rPr>
              <a:t>が照会されます。</a:t>
            </a:r>
            <a:endParaRPr dirty="0">
              <a:latin typeface="MS Mincho" pitchFamily="49" charset="-128"/>
              <a:ea typeface="MS Mincho" pitchFamily="49" charset="-128"/>
            </a:endParaRPr>
          </a:p>
        </p:txBody>
      </p:sp>
      <p:sp>
        <p:nvSpPr>
          <p:cNvPr id="501" name="Google Shape;501;p23"/>
          <p:cNvSpPr txBox="1"/>
          <p:nvPr/>
        </p:nvSpPr>
        <p:spPr>
          <a:xfrm>
            <a:off x="1054640" y="10604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a:t>
            </a: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502" name="Google Shape;502;p23"/>
          <p:cNvPicPr preferRelativeResize="0"/>
          <p:nvPr/>
        </p:nvPicPr>
        <p:blipFill rotWithShape="1">
          <a:blip r:embed="rId6">
            <a:alphaModFix/>
          </a:blip>
          <a:srcRect/>
          <a:stretch/>
        </p:blipFill>
        <p:spPr>
          <a:xfrm>
            <a:off x="1441994" y="4350037"/>
            <a:ext cx="244939" cy="197016"/>
          </a:xfrm>
          <a:prstGeom prst="rect">
            <a:avLst/>
          </a:prstGeom>
          <a:noFill/>
          <a:ln>
            <a:noFill/>
          </a:ln>
        </p:spPr>
      </p:pic>
      <p:sp>
        <p:nvSpPr>
          <p:cNvPr id="503" name="Google Shape;503;p23"/>
          <p:cNvSpPr txBox="1"/>
          <p:nvPr/>
        </p:nvSpPr>
        <p:spPr>
          <a:xfrm>
            <a:off x="5318896" y="12337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504" name="Google Shape;504;p23"/>
          <p:cNvPicPr preferRelativeResize="0"/>
          <p:nvPr/>
        </p:nvPicPr>
        <p:blipFill rotWithShape="1">
          <a:blip r:embed="rId7">
            <a:alphaModFix/>
          </a:blip>
          <a:srcRect/>
          <a:stretch/>
        </p:blipFill>
        <p:spPr>
          <a:xfrm>
            <a:off x="1353048" y="9486129"/>
            <a:ext cx="715145" cy="292559"/>
          </a:xfrm>
          <a:prstGeom prst="rect">
            <a:avLst/>
          </a:prstGeom>
          <a:noFill/>
          <a:ln>
            <a:noFill/>
          </a:ln>
        </p:spPr>
      </p:pic>
      <p:pic>
        <p:nvPicPr>
          <p:cNvPr id="505" name="Google Shape;505;p23"/>
          <p:cNvPicPr preferRelativeResize="0"/>
          <p:nvPr/>
        </p:nvPicPr>
        <p:blipFill rotWithShape="1">
          <a:blip r:embed="rId8">
            <a:alphaModFix/>
          </a:blip>
          <a:srcRect/>
          <a:stretch/>
        </p:blipFill>
        <p:spPr>
          <a:xfrm>
            <a:off x="1686933" y="2763831"/>
            <a:ext cx="995525" cy="598500"/>
          </a:xfrm>
          <a:prstGeom prst="rect">
            <a:avLst/>
          </a:prstGeom>
          <a:noFill/>
          <a:ln>
            <a:noFill/>
          </a:ln>
        </p:spPr>
      </p:pic>
      <p:pic>
        <p:nvPicPr>
          <p:cNvPr id="506" name="Google Shape;506;p23"/>
          <p:cNvPicPr preferRelativeResize="0"/>
          <p:nvPr/>
        </p:nvPicPr>
        <p:blipFill rotWithShape="1">
          <a:blip r:embed="rId9">
            <a:alphaModFix/>
          </a:blip>
          <a:srcRect/>
          <a:stretch/>
        </p:blipFill>
        <p:spPr>
          <a:xfrm>
            <a:off x="4958322" y="4521676"/>
            <a:ext cx="1939926" cy="294672"/>
          </a:xfrm>
          <a:prstGeom prst="rect">
            <a:avLst/>
          </a:prstGeom>
          <a:noFill/>
          <a:ln>
            <a:noFill/>
          </a:ln>
        </p:spPr>
      </p:pic>
      <p:sp>
        <p:nvSpPr>
          <p:cNvPr id="507" name="Google Shape;507;p23"/>
          <p:cNvSpPr/>
          <p:nvPr/>
        </p:nvSpPr>
        <p:spPr>
          <a:xfrm>
            <a:off x="3163099" y="5657087"/>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08" name="Google Shape;508;p23"/>
          <p:cNvSpPr/>
          <p:nvPr/>
        </p:nvSpPr>
        <p:spPr>
          <a:xfrm>
            <a:off x="1441994" y="5667217"/>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09" name="Google Shape;509;p23"/>
          <p:cNvCxnSpPr>
            <a:endCxn id="507" idx="3"/>
          </p:cNvCxnSpPr>
          <p:nvPr/>
        </p:nvCxnSpPr>
        <p:spPr>
          <a:xfrm rot="5400000">
            <a:off x="3199338" y="6089527"/>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510" name="Google Shape;510;p23"/>
          <p:cNvCxnSpPr>
            <a:cxnSpLocks/>
            <a:stCxn id="507" idx="2"/>
            <a:endCxn id="500" idx="0"/>
          </p:cNvCxnSpPr>
          <p:nvPr/>
        </p:nvCxnSpPr>
        <p:spPr>
          <a:xfrm rot="16200000" flipH="1">
            <a:off x="3624190" y="7990445"/>
            <a:ext cx="331786" cy="63722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511" name="Google Shape;511;p23"/>
          <p:cNvCxnSpPr>
            <a:cxnSpLocks/>
            <a:stCxn id="500" idx="1"/>
          </p:cNvCxnSpPr>
          <p:nvPr/>
        </p:nvCxnSpPr>
        <p:spPr>
          <a:xfrm rot="10800000">
            <a:off x="1687014" y="8143216"/>
            <a:ext cx="186599" cy="483682"/>
          </a:xfrm>
          <a:prstGeom prst="bentConnector2">
            <a:avLst/>
          </a:prstGeom>
          <a:noFill/>
          <a:ln w="19050" cap="flat" cmpd="sng">
            <a:solidFill>
              <a:srgbClr val="FF0000"/>
            </a:solidFill>
            <a:prstDash val="solid"/>
            <a:miter lim="800000"/>
            <a:headEnd type="none" w="sm" len="sm"/>
            <a:tailEnd type="triangle" w="med" len="med"/>
          </a:ln>
        </p:spPr>
      </p:cxnSp>
      <p:sp>
        <p:nvSpPr>
          <p:cNvPr id="512" name="Google Shape;512;p23"/>
          <p:cNvSpPr/>
          <p:nvPr/>
        </p:nvSpPr>
        <p:spPr>
          <a:xfrm>
            <a:off x="3276993" y="5241149"/>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4"/>
          <p:cNvPicPr preferRelativeResize="0"/>
          <p:nvPr/>
        </p:nvPicPr>
        <p:blipFill rotWithShape="1">
          <a:blip r:embed="rId3">
            <a:alphaModFix/>
          </a:blip>
          <a:srcRect/>
          <a:stretch/>
        </p:blipFill>
        <p:spPr>
          <a:xfrm>
            <a:off x="4641416" y="1391170"/>
            <a:ext cx="2222183" cy="2435612"/>
          </a:xfrm>
          <a:prstGeom prst="rect">
            <a:avLst/>
          </a:prstGeom>
          <a:noFill/>
          <a:ln>
            <a:noFill/>
          </a:ln>
        </p:spPr>
      </p:pic>
      <p:pic>
        <p:nvPicPr>
          <p:cNvPr id="518" name="Google Shape;518;p24"/>
          <p:cNvPicPr preferRelativeResize="0"/>
          <p:nvPr/>
        </p:nvPicPr>
        <p:blipFill rotWithShape="1">
          <a:blip r:embed="rId4">
            <a:alphaModFix/>
          </a:blip>
          <a:srcRect/>
          <a:stretch/>
        </p:blipFill>
        <p:spPr>
          <a:xfrm>
            <a:off x="1163754" y="1428433"/>
            <a:ext cx="3315003" cy="890686"/>
          </a:xfrm>
          <a:prstGeom prst="rect">
            <a:avLst/>
          </a:prstGeom>
          <a:noFill/>
          <a:ln>
            <a:noFill/>
          </a:ln>
        </p:spPr>
      </p:pic>
      <p:sp>
        <p:nvSpPr>
          <p:cNvPr id="519" name="Google Shape;519;p2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23</a:t>
            </a:fld>
            <a:endParaRPr/>
          </a:p>
        </p:txBody>
      </p:sp>
      <p:sp>
        <p:nvSpPr>
          <p:cNvPr id="520" name="Google Shape;520;p24"/>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索引の詳細情報です。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521" name="Google Shape;521;p24"/>
          <p:cNvSpPr/>
          <p:nvPr/>
        </p:nvSpPr>
        <p:spPr>
          <a:xfrm>
            <a:off x="1163754" y="2024655"/>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22" name="Google Shape;522;p24"/>
          <p:cNvSpPr txBox="1"/>
          <p:nvPr/>
        </p:nvSpPr>
        <p:spPr>
          <a:xfrm>
            <a:off x="4433666" y="15514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523" name="Google Shape;523;p24"/>
          <p:cNvSpPr txBox="1"/>
          <p:nvPr/>
        </p:nvSpPr>
        <p:spPr>
          <a:xfrm>
            <a:off x="6548183" y="15439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524" name="Google Shape;524;p24"/>
          <p:cNvSpPr txBox="1"/>
          <p:nvPr/>
        </p:nvSpPr>
        <p:spPr>
          <a:xfrm>
            <a:off x="414867" y="3884216"/>
            <a:ext cx="6725404"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「修正モード」です。既存の情報を更新可能です。</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en-US" altLang="ja-JP" sz="1100" dirty="0">
                <a:solidFill>
                  <a:schemeClr val="dk1"/>
                </a:solidFill>
                <a:latin typeface="MS Mincho" pitchFamily="49" charset="-128"/>
                <a:ea typeface="MS Mincho" pitchFamily="49" charset="-128"/>
                <a:sym typeface="MS Mincho"/>
              </a:rPr>
              <a:t> </a:t>
            </a:r>
            <a:r>
              <a:rPr lang="ja-JP" altLang="en-US" sz="1100" dirty="0">
                <a:solidFill>
                  <a:schemeClr val="dk1"/>
                </a:solidFill>
                <a:latin typeface="MS Mincho" pitchFamily="49" charset="-128"/>
                <a:ea typeface="MS Mincho" pitchFamily="49" charset="-128"/>
                <a:sym typeface="MS Mincho"/>
              </a:rPr>
              <a:t>　「新</a:t>
            </a:r>
            <a:r>
              <a:rPr lang="ja-JP" altLang="ko-KR" sz="1100" dirty="0">
                <a:latin typeface="MS Mincho" pitchFamily="49" charset="-128"/>
                <a:ea typeface="MS Mincho" pitchFamily="49" charset="-128"/>
              </a:rPr>
              <a:t>規」ボタンをクリックすると「新規」モードになり、項目入力ウィンドウが空欄に変更され、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入力待機状態になります。</a:t>
            </a:r>
            <a:endParaRPr dirty="0">
              <a:latin typeface="MS Mincho" pitchFamily="49" charset="-128"/>
              <a:ea typeface="MS Mincho" pitchFamily="49" charset="-128"/>
            </a:endParaRPr>
          </a:p>
        </p:txBody>
      </p:sp>
      <p:sp>
        <p:nvSpPr>
          <p:cNvPr id="526" name="Google Shape;526;p24"/>
          <p:cNvSpPr txBox="1"/>
          <p:nvPr/>
        </p:nvSpPr>
        <p:spPr>
          <a:xfrm>
            <a:off x="894184" y="5230853"/>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新規情報を登録</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527" name="Google Shape;527;p24"/>
          <p:cNvSpPr txBox="1"/>
          <p:nvPr/>
        </p:nvSpPr>
        <p:spPr>
          <a:xfrm>
            <a:off x="601133" y="2744601"/>
            <a:ext cx="39624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リストの</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a:t>
            </a:r>
            <a:r>
              <a:rPr lang="ja-JP" altLang="en-US" sz="1100" dirty="0">
                <a:latin typeface="MS Mincho" pitchFamily="49" charset="-128"/>
                <a:ea typeface="MS Mincho" pitchFamily="49" charset="-128"/>
              </a:rPr>
              <a:t>名</a:t>
            </a:r>
            <a:r>
              <a:rPr lang="ja-JP" altLang="ko-KR" sz="1100" dirty="0">
                <a:latin typeface="MS Mincho" pitchFamily="49" charset="-128"/>
                <a:ea typeface="MS Mincho" pitchFamily="49" charset="-128"/>
              </a:rPr>
              <a:t>をダブルクリックします。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左</a:t>
            </a:r>
            <a:r>
              <a:rPr lang="ja-JP" altLang="en-US" sz="1100" dirty="0">
                <a:latin typeface="MS Mincho" pitchFamily="49" charset="-128"/>
                <a:ea typeface="MS Mincho" pitchFamily="49" charset="-128"/>
              </a:rPr>
              <a:t>側の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使用者</a:t>
            </a:r>
            <a:r>
              <a:rPr lang="ja-JP" altLang="ko-KR" sz="1100" dirty="0">
                <a:latin typeface="MS Mincho" pitchFamily="49" charset="-128"/>
                <a:ea typeface="MS Mincho" pitchFamily="49" charset="-128"/>
              </a:rPr>
              <a:t>ワープロ名テーブル」エリアに詳細情報が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cxnSp>
        <p:nvCxnSpPr>
          <p:cNvPr id="528" name="Google Shape;528;p24"/>
          <p:cNvCxnSpPr>
            <a:stCxn id="521" idx="2"/>
            <a:endCxn id="517" idx="1"/>
          </p:cNvCxnSpPr>
          <p:nvPr/>
        </p:nvCxnSpPr>
        <p:spPr>
          <a:xfrm rot="-5400000" flipH="1">
            <a:off x="3498206" y="1465923"/>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529" name="Google Shape;529;p24"/>
          <p:cNvPicPr preferRelativeResize="0"/>
          <p:nvPr/>
        </p:nvPicPr>
        <p:blipFill rotWithShape="1">
          <a:blip r:embed="rId5">
            <a:alphaModFix/>
          </a:blip>
          <a:srcRect/>
          <a:stretch/>
        </p:blipFill>
        <p:spPr>
          <a:xfrm>
            <a:off x="1163754" y="5591932"/>
            <a:ext cx="2421006" cy="3596725"/>
          </a:xfrm>
          <a:prstGeom prst="rect">
            <a:avLst/>
          </a:prstGeom>
          <a:noFill/>
          <a:ln>
            <a:noFill/>
          </a:ln>
        </p:spPr>
      </p:pic>
      <p:sp>
        <p:nvSpPr>
          <p:cNvPr id="530" name="Google Shape;530;p24"/>
          <p:cNvSpPr txBox="1"/>
          <p:nvPr/>
        </p:nvSpPr>
        <p:spPr>
          <a:xfrm>
            <a:off x="946027" y="9335656"/>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531" name="Google Shape;531;p24"/>
          <p:cNvSpPr txBox="1"/>
          <p:nvPr/>
        </p:nvSpPr>
        <p:spPr>
          <a:xfrm>
            <a:off x="3669910" y="5906805"/>
            <a:ext cx="3629792"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「乳がん温存術後」と記載された</a:t>
            </a:r>
            <a:r>
              <a:rPr lang="ja-JP" altLang="en-US" sz="1100" dirty="0">
                <a:latin typeface="MS Mincho" pitchFamily="49" charset="-128"/>
                <a:ea typeface="MS Mincho" pitchFamily="49" charset="-128"/>
              </a:rPr>
              <a:t>未</a:t>
            </a:r>
            <a:r>
              <a:rPr lang="ja-JP" altLang="ko-KR" sz="1100" dirty="0">
                <a:latin typeface="MS Mincho" pitchFamily="49" charset="-128"/>
                <a:ea typeface="MS Mincho" pitchFamily="49" charset="-128"/>
              </a:rPr>
              <a:t>コード化</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は</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a:t>
            </a:r>
            <a:r>
              <a:rPr lang="ko-KR" sz="1100" dirty="0">
                <a:solidFill>
                  <a:schemeClr val="dk1"/>
                </a:solidFill>
                <a:latin typeface="MS Mincho" pitchFamily="49" charset="-128"/>
                <a:ea typeface="MS Mincho"/>
                <a:cs typeface="MS Mincho"/>
                <a:sym typeface="MS Mincho"/>
              </a:rPr>
              <a:t>‘1749008’</a:t>
            </a:r>
            <a:r>
              <a:rPr lang="ja-JP" altLang="en-US" sz="1100" dirty="0">
                <a:solidFill>
                  <a:schemeClr val="dk1"/>
                </a:solidFill>
                <a:latin typeface="MS Mincho" pitchFamily="49" charset="-128"/>
                <a:ea typeface="MS Mincho" pitchFamily="49" charset="-128"/>
                <a:cs typeface="MS Mincho"/>
                <a:sym typeface="MS Mincho"/>
              </a:rPr>
              <a:t>、傷病名</a:t>
            </a:r>
            <a:r>
              <a:rPr lang="ja-JP" altLang="ko-KR" sz="1100" dirty="0">
                <a:latin typeface="MS Mincho" pitchFamily="49" charset="-128"/>
                <a:ea typeface="MS Mincho" pitchFamily="49" charset="-128"/>
              </a:rPr>
              <a:t>の名称「乳がん」</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認識されます。</a:t>
            </a: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532" name="Google Shape;532;p24"/>
          <p:cNvSpPr/>
          <p:nvPr/>
        </p:nvSpPr>
        <p:spPr>
          <a:xfrm>
            <a:off x="1266826" y="6556811"/>
            <a:ext cx="1971674" cy="296983"/>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3" name="Google Shape;533;p24"/>
          <p:cNvSpPr txBox="1"/>
          <p:nvPr/>
        </p:nvSpPr>
        <p:spPr>
          <a:xfrm>
            <a:off x="3669909" y="6927411"/>
            <a:ext cx="379128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マスターの</a:t>
            </a: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名称を</a:t>
            </a:r>
            <a:r>
              <a:rPr lang="ja-JP" altLang="ko-KR" sz="1100" dirty="0">
                <a:latin typeface="MS Mincho" pitchFamily="49" charset="-128"/>
                <a:ea typeface="MS Mincho" pitchFamily="49" charset="-128"/>
              </a:rPr>
              <a:t>照会して正確な</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コードと</a:t>
            </a:r>
            <a:r>
              <a:rPr lang="ja-JP" altLang="en-US" sz="1100" dirty="0">
                <a:latin typeface="MS Mincho" pitchFamily="49" charset="-128"/>
                <a:ea typeface="MS Mincho" pitchFamily="49" charset="-128"/>
              </a:rPr>
              <a:t>名称</a:t>
            </a:r>
            <a:r>
              <a:rPr lang="ja-JP" altLang="ko-KR" sz="1100" dirty="0">
                <a:latin typeface="MS Mincho" pitchFamily="49" charset="-128"/>
                <a:ea typeface="MS Mincho" pitchFamily="49" charset="-128"/>
              </a:rPr>
              <a:t>をマッピングします。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 </a:t>
            </a:r>
            <a:r>
              <a:rPr lang="ja-JP" altLang="ko-KR" sz="1100" dirty="0">
                <a:latin typeface="MS Mincho" pitchFamily="49" charset="-128"/>
                <a:ea typeface="MS Mincho" pitchFamily="49" charset="-128"/>
              </a:rPr>
              <a:t>「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」として入手可能なワ</a:t>
            </a:r>
            <a:r>
              <a:rPr lang="ja-JP" altLang="en-US" sz="1100" dirty="0">
                <a:latin typeface="MS Mincho" pitchFamily="49" charset="-128"/>
                <a:ea typeface="MS Mincho" pitchFamily="49" charset="-128"/>
              </a:rPr>
              <a:t>ープロ　　</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病名</a:t>
            </a:r>
            <a:r>
              <a:rPr lang="ja-JP" altLang="en-US" sz="1100" dirty="0">
                <a:latin typeface="MS Mincho" pitchFamily="49" charset="-128"/>
                <a:ea typeface="MS Mincho" pitchFamily="49" charset="-128"/>
              </a:rPr>
              <a:t>を</a:t>
            </a:r>
            <a:r>
              <a:rPr lang="ko-KR" sz="1100" dirty="0" err="1">
                <a:solidFill>
                  <a:schemeClr val="dk1"/>
                </a:solidFill>
                <a:latin typeface="MS Mincho" pitchFamily="49" charset="-128"/>
                <a:ea typeface="MS Mincho"/>
                <a:cs typeface="MS Mincho"/>
                <a:sym typeface="MS Mincho"/>
              </a:rPr>
              <a:t>乳癌</a:t>
            </a:r>
            <a:r>
              <a:rPr lang="ko-KR" sz="1100" dirty="0">
                <a:solidFill>
                  <a:schemeClr val="dk1"/>
                </a:solidFill>
                <a:latin typeface="MS Mincho" pitchFamily="49" charset="-128"/>
                <a:ea typeface="MS Mincho"/>
                <a:cs typeface="MS Mincho"/>
                <a:sym typeface="MS Mincho"/>
              </a:rPr>
              <a:t>(1749008)</a:t>
            </a:r>
            <a:r>
              <a:rPr lang="ja-JP" altLang="ko-KR" sz="1100" dirty="0">
                <a:latin typeface="MS Mincho" pitchFamily="49" charset="-128"/>
                <a:ea typeface="MS Mincho" pitchFamily="49" charset="-128"/>
              </a:rPr>
              <a:t>として認識できるようにします。</a:t>
            </a:r>
            <a:endParaRPr dirty="0">
              <a:latin typeface="MS Mincho" pitchFamily="49" charset="-128"/>
              <a:ea typeface="MS Mincho" pitchFamily="49" charset="-128"/>
            </a:endParaRPr>
          </a:p>
        </p:txBody>
      </p:sp>
      <p:cxnSp>
        <p:nvCxnSpPr>
          <p:cNvPr id="534" name="Google Shape;534;p24"/>
          <p:cNvCxnSpPr>
            <a:stCxn id="535" idx="3"/>
            <a:endCxn id="533" idx="1"/>
          </p:cNvCxnSpPr>
          <p:nvPr/>
        </p:nvCxnSpPr>
        <p:spPr>
          <a:xfrm>
            <a:off x="2530128" y="7219605"/>
            <a:ext cx="1139781" cy="17714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5" name="Google Shape;535;p24"/>
          <p:cNvSpPr/>
          <p:nvPr/>
        </p:nvSpPr>
        <p:spPr>
          <a:xfrm>
            <a:off x="2187424" y="7131948"/>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6" name="Google Shape;536;p24"/>
          <p:cNvSpPr/>
          <p:nvPr/>
        </p:nvSpPr>
        <p:spPr>
          <a:xfrm>
            <a:off x="2377826" y="8287967"/>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37" name="Google Shape;537;p24"/>
          <p:cNvCxnSpPr>
            <a:endCxn id="538" idx="1"/>
          </p:cNvCxnSpPr>
          <p:nvPr/>
        </p:nvCxnSpPr>
        <p:spPr>
          <a:xfrm>
            <a:off x="3352810" y="8364389"/>
            <a:ext cx="317099" cy="14328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8" name="Google Shape;538;p24"/>
          <p:cNvSpPr txBox="1"/>
          <p:nvPr/>
        </p:nvSpPr>
        <p:spPr>
          <a:xfrm>
            <a:off x="3669909" y="8144131"/>
            <a:ext cx="3791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傷病名</a:t>
            </a:r>
            <a:r>
              <a:rPr lang="ja-JP" altLang="ko-KR" sz="1100" dirty="0">
                <a:latin typeface="MS Mincho" pitchFamily="49" charset="-128"/>
                <a:ea typeface="MS Mincho" pitchFamily="49" charset="-128"/>
              </a:rPr>
              <a:t>情報に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する修飾語コード情報を登録します。</a:t>
            </a:r>
            <a:endParaRPr lang="en-US" altLang="ja-JP" sz="1100"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Ex )</a:t>
            </a:r>
            <a:r>
              <a:rPr lang="ja-JP" altLang="ko-KR" sz="1100" dirty="0">
                <a:latin typeface="MS Mincho" pitchFamily="49" charset="-128"/>
                <a:ea typeface="MS Mincho" pitchFamily="49" charset="-128"/>
              </a:rPr>
              <a:t> 「 </a:t>
            </a:r>
            <a:r>
              <a:rPr lang="ko-KR" sz="1100" dirty="0" err="1">
                <a:solidFill>
                  <a:schemeClr val="dk1"/>
                </a:solidFill>
                <a:latin typeface="MS Mincho" pitchFamily="49" charset="-128"/>
                <a:ea typeface="MS Mincho"/>
                <a:cs typeface="MS Mincho"/>
                <a:sym typeface="MS Mincho"/>
              </a:rPr>
              <a:t>右乳癌温存術後</a:t>
            </a:r>
            <a:r>
              <a:rPr lang="ja-JP" altLang="ko-KR" sz="1100" dirty="0">
                <a:latin typeface="MS Mincho" pitchFamily="49" charset="-128"/>
                <a:ea typeface="MS Mincho" pitchFamily="49" charset="-128"/>
              </a:rPr>
              <a:t> 」について修飾語</a:t>
            </a:r>
            <a:r>
              <a:rPr lang="ko-KR" sz="1100" dirty="0" err="1">
                <a:solidFill>
                  <a:schemeClr val="dk1"/>
                </a:solidFill>
                <a:latin typeface="MS Mincho" pitchFamily="49" charset="-128"/>
                <a:ea typeface="MS Mincho"/>
                <a:cs typeface="MS Mincho"/>
                <a:sym typeface="MS Mincho"/>
              </a:rPr>
              <a:t>術後</a:t>
            </a:r>
            <a:r>
              <a:rPr lang="ko-KR" sz="1100" dirty="0">
                <a:solidFill>
                  <a:schemeClr val="dk1"/>
                </a:solidFill>
                <a:latin typeface="MS Mincho" pitchFamily="49" charset="-128"/>
                <a:ea typeface="MS Mincho"/>
                <a:cs typeface="MS Mincho"/>
                <a:sym typeface="MS Mincho"/>
              </a:rPr>
              <a:t> (3088) , 右(2056)</a:t>
            </a:r>
            <a:r>
              <a:rPr lang="ja-JP" altLang="ko-KR" sz="1100" dirty="0">
                <a:latin typeface="MS Mincho" pitchFamily="49" charset="-128"/>
                <a:ea typeface="MS Mincho" pitchFamily="49" charset="-128"/>
              </a:rPr>
              <a:t>を登録します。</a:t>
            </a:r>
            <a:endParaRPr dirty="0">
              <a:latin typeface="MS Mincho" pitchFamily="49" charset="-128"/>
              <a:ea typeface="MS Mincho" pitchFamily="49" charset="-128"/>
            </a:endParaRPr>
          </a:p>
        </p:txBody>
      </p:sp>
      <p:pic>
        <p:nvPicPr>
          <p:cNvPr id="539" name="Google Shape;539;p24"/>
          <p:cNvPicPr preferRelativeResize="0"/>
          <p:nvPr/>
        </p:nvPicPr>
        <p:blipFill rotWithShape="1">
          <a:blip r:embed="rId6">
            <a:alphaModFix/>
          </a:blip>
          <a:srcRect/>
          <a:stretch/>
        </p:blipFill>
        <p:spPr>
          <a:xfrm>
            <a:off x="1149480" y="5190173"/>
            <a:ext cx="647700" cy="361950"/>
          </a:xfrm>
          <a:prstGeom prst="rect">
            <a:avLst/>
          </a:prstGeom>
          <a:noFill/>
          <a:ln>
            <a:noFill/>
          </a:ln>
        </p:spPr>
      </p:pic>
      <p:pic>
        <p:nvPicPr>
          <p:cNvPr id="540" name="Google Shape;540;p24"/>
          <p:cNvPicPr preferRelativeResize="0"/>
          <p:nvPr/>
        </p:nvPicPr>
        <p:blipFill rotWithShape="1">
          <a:blip r:embed="rId7">
            <a:alphaModFix/>
          </a:blip>
          <a:srcRect/>
          <a:stretch/>
        </p:blipFill>
        <p:spPr>
          <a:xfrm>
            <a:off x="1163754" y="9336534"/>
            <a:ext cx="676275" cy="323850"/>
          </a:xfrm>
          <a:prstGeom prst="rect">
            <a:avLst/>
          </a:prstGeom>
          <a:noFill/>
          <a:ln>
            <a:noFill/>
          </a:ln>
        </p:spPr>
      </p:pic>
      <p:sp>
        <p:nvSpPr>
          <p:cNvPr id="26" name="Google Shape;525;p24"/>
          <p:cNvSpPr txBox="1"/>
          <p:nvPr/>
        </p:nvSpPr>
        <p:spPr>
          <a:xfrm>
            <a:off x="421574" y="4666759"/>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機能ボタンを利用して情報を登録</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25"/>
          <p:cNvGrpSpPr/>
          <p:nvPr/>
        </p:nvGrpSpPr>
        <p:grpSpPr>
          <a:xfrm>
            <a:off x="1228888" y="2080426"/>
            <a:ext cx="5465077" cy="887995"/>
            <a:chOff x="-2205038" y="4632677"/>
            <a:chExt cx="8734425" cy="981684"/>
          </a:xfrm>
        </p:grpSpPr>
        <p:pic>
          <p:nvPicPr>
            <p:cNvPr id="546" name="Google Shape;546;p25"/>
            <p:cNvPicPr preferRelativeResize="0"/>
            <p:nvPr/>
          </p:nvPicPr>
          <p:blipFill rotWithShape="1">
            <a:blip r:embed="rId3">
              <a:alphaModFix/>
            </a:blip>
            <a:srcRect/>
            <a:stretch/>
          </p:blipFill>
          <p:spPr>
            <a:xfrm>
              <a:off x="-2205038" y="4633286"/>
              <a:ext cx="7343775" cy="981075"/>
            </a:xfrm>
            <a:prstGeom prst="rect">
              <a:avLst/>
            </a:prstGeom>
            <a:noFill/>
            <a:ln>
              <a:noFill/>
            </a:ln>
          </p:spPr>
        </p:pic>
        <p:pic>
          <p:nvPicPr>
            <p:cNvPr id="547" name="Google Shape;547;p25"/>
            <p:cNvPicPr preferRelativeResize="0"/>
            <p:nvPr/>
          </p:nvPicPr>
          <p:blipFill rotWithShape="1">
            <a:blip r:embed="rId4">
              <a:alphaModFix/>
            </a:blip>
            <a:srcRect/>
            <a:stretch/>
          </p:blipFill>
          <p:spPr>
            <a:xfrm>
              <a:off x="5138737" y="4632677"/>
              <a:ext cx="1390650" cy="647700"/>
            </a:xfrm>
            <a:prstGeom prst="rect">
              <a:avLst/>
            </a:prstGeom>
            <a:noFill/>
            <a:ln>
              <a:noFill/>
            </a:ln>
          </p:spPr>
        </p:pic>
      </p:grpSp>
      <p:sp>
        <p:nvSpPr>
          <p:cNvPr id="548" name="Google Shape;548;p25"/>
          <p:cNvSpPr txBox="1"/>
          <p:nvPr/>
        </p:nvSpPr>
        <p:spPr>
          <a:xfrm>
            <a:off x="946026" y="8147954"/>
            <a:ext cx="636917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現在登録されている「ユーザー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索引情報」をExcel（XLSX）</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フォーマットでPCにファイルを ダウンロードします。</a:t>
            </a:r>
            <a:endParaRPr lang="en-US" altLang="ja-JP" sz="1100"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549" name="Google Shape;549;p2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24</a:t>
            </a:fld>
            <a:endParaRPr/>
          </a:p>
        </p:txBody>
      </p:sp>
      <p:sp>
        <p:nvSpPr>
          <p:cNvPr id="550" name="Google Shape;550;p25"/>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の索引情報を一括管理します。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551" name="Google Shape;551;p25"/>
          <p:cNvSpPr txBox="1"/>
          <p:nvPr/>
        </p:nvSpPr>
        <p:spPr>
          <a:xfrm>
            <a:off x="1048101" y="26164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52" name="Google Shape;552;p25"/>
          <p:cNvSpPr txBox="1"/>
          <p:nvPr/>
        </p:nvSpPr>
        <p:spPr>
          <a:xfrm>
            <a:off x="2533300" y="259909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553" name="Google Shape;553;p25"/>
          <p:cNvSpPr txBox="1"/>
          <p:nvPr/>
        </p:nvSpPr>
        <p:spPr>
          <a:xfrm>
            <a:off x="946027" y="4948731"/>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下記の「ユーザー</a:t>
            </a:r>
            <a:r>
              <a:rPr lang="ja-JP" altLang="en-US" sz="1100" dirty="0">
                <a:latin typeface="MS Mincho" pitchFamily="49" charset="-128"/>
                <a:ea typeface="MS Mincho" pitchFamily="49" charset="-128"/>
              </a:rPr>
              <a:t>ワープロ</a:t>
            </a:r>
            <a:r>
              <a:rPr lang="ja-JP" altLang="ko-KR" sz="1100" dirty="0">
                <a:latin typeface="MS Mincho" pitchFamily="49" charset="-128"/>
                <a:ea typeface="MS Mincho" pitchFamily="49" charset="-128"/>
              </a:rPr>
              <a:t>索引情報」フォーマット</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554" name="Google Shape;554;p25"/>
          <p:cNvPicPr preferRelativeResize="0"/>
          <p:nvPr/>
        </p:nvPicPr>
        <p:blipFill rotWithShape="1">
          <a:blip r:embed="rId5">
            <a:alphaModFix/>
          </a:blip>
          <a:srcRect/>
          <a:stretch/>
        </p:blipFill>
        <p:spPr>
          <a:xfrm>
            <a:off x="4228049" y="2993550"/>
            <a:ext cx="2675466" cy="2069306"/>
          </a:xfrm>
          <a:prstGeom prst="rect">
            <a:avLst/>
          </a:prstGeom>
          <a:noFill/>
          <a:ln w="9525" cap="flat" cmpd="sng">
            <a:solidFill>
              <a:schemeClr val="dk1"/>
            </a:solidFill>
            <a:prstDash val="solid"/>
            <a:round/>
            <a:headEnd type="none" w="sm" len="sm"/>
            <a:tailEnd type="none" w="sm" len="sm"/>
          </a:ln>
        </p:spPr>
      </p:pic>
      <p:pic>
        <p:nvPicPr>
          <p:cNvPr id="555" name="Google Shape;555;p25"/>
          <p:cNvPicPr preferRelativeResize="0"/>
          <p:nvPr/>
        </p:nvPicPr>
        <p:blipFill rotWithShape="1">
          <a:blip r:embed="rId6">
            <a:alphaModFix/>
          </a:blip>
          <a:srcRect/>
          <a:stretch/>
        </p:blipFill>
        <p:spPr>
          <a:xfrm>
            <a:off x="1048101" y="5675853"/>
            <a:ext cx="4338115" cy="2361029"/>
          </a:xfrm>
          <a:prstGeom prst="rect">
            <a:avLst/>
          </a:prstGeom>
          <a:noFill/>
          <a:ln>
            <a:noFill/>
          </a:ln>
        </p:spPr>
      </p:pic>
      <p:cxnSp>
        <p:nvCxnSpPr>
          <p:cNvPr id="556" name="Google Shape;556;p25"/>
          <p:cNvCxnSpPr>
            <a:stCxn id="551" idx="2"/>
            <a:endCxn id="554" idx="1"/>
          </p:cNvCxnSpPr>
          <p:nvPr/>
        </p:nvCxnSpPr>
        <p:spPr>
          <a:xfrm rot="-5400000" flipH="1">
            <a:off x="2220650" y="2021006"/>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557" name="Google Shape;557;p25"/>
          <p:cNvSpPr txBox="1"/>
          <p:nvPr/>
        </p:nvSpPr>
        <p:spPr>
          <a:xfrm>
            <a:off x="1373812" y="3459487"/>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558" name="Google Shape;558;p25"/>
          <p:cNvSpPr/>
          <p:nvPr/>
        </p:nvSpPr>
        <p:spPr>
          <a:xfrm>
            <a:off x="6229240" y="4443055"/>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59" name="Google Shape;559;p25"/>
          <p:cNvSpPr/>
          <p:nvPr/>
        </p:nvSpPr>
        <p:spPr>
          <a:xfrm>
            <a:off x="1373812" y="1423678"/>
            <a:ext cx="4231858"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1件</a:t>
            </a:r>
            <a:r>
              <a:rPr lang="ja-JP" altLang="en-US" sz="1100" dirty="0">
                <a:latin typeface="MS Mincho" pitchFamily="49" charset="-128"/>
                <a:ea typeface="MS Mincho" pitchFamily="49" charset="-128"/>
              </a:rPr>
              <a:t>ごと</a:t>
            </a:r>
            <a:r>
              <a:rPr lang="ja-JP" altLang="ko-KR" sz="1100" dirty="0">
                <a:latin typeface="MS Mincho" pitchFamily="49" charset="-128"/>
                <a:ea typeface="MS Mincho" pitchFamily="49" charset="-128"/>
              </a:rPr>
              <a:t>に登録するのが面倒な場合</a:t>
            </a:r>
            <a:r>
              <a:rPr lang="ja-JP" altLang="en-US" sz="1100" dirty="0">
                <a:latin typeface="MS Mincho" pitchFamily="49" charset="-128"/>
                <a:ea typeface="MS Mincho" pitchFamily="49" charset="-128"/>
              </a:rPr>
              <a:t>には大</a:t>
            </a:r>
            <a:r>
              <a:rPr lang="ja-JP" altLang="ko-KR" sz="1100" dirty="0">
                <a:latin typeface="MS Mincho" pitchFamily="49" charset="-128"/>
                <a:ea typeface="MS Mincho" pitchFamily="49" charset="-128"/>
              </a:rPr>
              <a:t>量の情報をファイルに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記載して一括登録することができます。</a:t>
            </a:r>
            <a:endParaRPr lang="en-US" altLang="ja-JP" sz="1100" dirty="0">
              <a:latin typeface="MS Mincho" pitchFamily="49" charset="-128"/>
              <a:ea typeface="MS Mincho"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stretch>
            <a:fillRect/>
          </a:stretch>
        </p:blipFill>
        <p:spPr>
          <a:xfrm>
            <a:off x="4486417" y="7796540"/>
            <a:ext cx="2466975" cy="2124075"/>
          </a:xfrm>
          <a:prstGeom prst="rect">
            <a:avLst/>
          </a:prstGeom>
        </p:spPr>
      </p:pic>
      <p:pic>
        <p:nvPicPr>
          <p:cNvPr id="4" name="그림 3"/>
          <p:cNvPicPr>
            <a:picLocks noChangeAspect="1"/>
          </p:cNvPicPr>
          <p:nvPr/>
        </p:nvPicPr>
        <p:blipFill>
          <a:blip r:embed="rId3" cstate="print"/>
          <a:stretch>
            <a:fillRect/>
          </a:stretch>
        </p:blipFill>
        <p:spPr>
          <a:xfrm>
            <a:off x="1079836" y="3917359"/>
            <a:ext cx="2149491" cy="3593786"/>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79999" y="12949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25</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79215" y="70797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375803" y="66819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13" name="Google Shape;356;p15"/>
          <p:cNvSpPr/>
          <p:nvPr/>
        </p:nvSpPr>
        <p:spPr>
          <a:xfrm>
            <a:off x="4862944" y="9400027"/>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57;p15"/>
          <p:cNvSpPr/>
          <p:nvPr/>
        </p:nvSpPr>
        <p:spPr>
          <a:xfrm>
            <a:off x="1154354" y="871742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직사각형 8"/>
          <p:cNvSpPr/>
          <p:nvPr/>
        </p:nvSpPr>
        <p:spPr>
          <a:xfrm>
            <a:off x="3779999" y="4588619"/>
            <a:ext cx="325713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一般医療機関のユーザーには本画面の</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3255B8FB-92FD-A837-B46C-8598DA66AEE0}"/>
              </a:ext>
            </a:extLst>
          </p:cNvPr>
          <p:cNvSpPr txBox="1"/>
          <p:nvPr/>
        </p:nvSpPr>
        <p:spPr>
          <a:xfrm>
            <a:off x="884350" y="1663687"/>
            <a:ext cx="5992840" cy="217918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チェックアイDXのすべての医療機関の</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診療年月</a:t>
            </a:r>
            <a:r>
              <a:rPr lang="ja-JP" altLang="en-US" sz="1100" dirty="0">
                <a:latin typeface="MS Mincho" pitchFamily="49" charset="-128"/>
                <a:ea typeface="MS Mincho" pitchFamily="49" charset="-128"/>
              </a:rPr>
              <a:t>を通して、レセプト内</a:t>
            </a:r>
            <a:r>
              <a:rPr lang="ja-JP" altLang="ko-KR" sz="1100" dirty="0">
                <a:latin typeface="MS Mincho" pitchFamily="49" charset="-128"/>
                <a:ea typeface="MS Mincho" pitchFamily="49" charset="-128"/>
              </a:rPr>
              <a:t>の</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医薬品だけで</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なく診療行為（検査や</a:t>
            </a:r>
            <a:r>
              <a:rPr lang="ja-JP" altLang="en-US" sz="1100" dirty="0">
                <a:latin typeface="MS Mincho" pitchFamily="49" charset="-128"/>
                <a:ea typeface="MS Mincho" pitchFamily="49" charset="-128"/>
              </a:rPr>
              <a:t>画像</a:t>
            </a:r>
            <a:r>
              <a:rPr lang="ja-JP" altLang="ko-KR" sz="1100" dirty="0">
                <a:latin typeface="MS Mincho" pitchFamily="49" charset="-128"/>
                <a:ea typeface="MS Mincho" pitchFamily="49" charset="-128"/>
              </a:rPr>
              <a:t>診断）</a:t>
            </a:r>
            <a:r>
              <a:rPr lang="ja-JP" altLang="en-US" sz="1100" dirty="0">
                <a:latin typeface="MS Mincho" pitchFamily="49" charset="-128"/>
                <a:ea typeface="MS Mincho" pitchFamily="49" charset="-128"/>
              </a:rPr>
              <a:t>を対象として全ての医療機関の</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a:t>
            </a:r>
            <a:r>
              <a:rPr lang="ja-JP" altLang="ko-KR" sz="1100" dirty="0">
                <a:latin typeface="MS Mincho" pitchFamily="49" charset="-128"/>
                <a:ea typeface="MS Mincho" pitchFamily="49" charset="-128"/>
              </a:rPr>
              <a:t>応病名チェックデータ」で不合格</a:t>
            </a:r>
            <a:r>
              <a:rPr lang="ja-JP" altLang="en-US" sz="1100" dirty="0">
                <a:latin typeface="MS Mincho" pitchFamily="49" charset="-128"/>
                <a:ea typeface="MS Mincho" pitchFamily="49" charset="-128"/>
              </a:rPr>
              <a:t>レセプトから合格に変更させた「</a:t>
            </a:r>
            <a:r>
              <a:rPr lang="en-US" altLang="ja-JP" sz="1100" dirty="0">
                <a:latin typeface="MS Mincho" pitchFamily="49" charset="-128"/>
                <a:ea typeface="MS Mincho" pitchFamily="49" charset="-128"/>
              </a:rPr>
              <a:t>HIT</a:t>
            </a:r>
            <a:r>
              <a:rPr lang="ja-JP" altLang="en-US" sz="1100" dirty="0">
                <a:latin typeface="MS Mincho" pitchFamily="49" charset="-128"/>
                <a:ea typeface="MS Mincho" pitchFamily="49" charset="-128"/>
              </a:rPr>
              <a:t>病名」のみを抽出して</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データベース化したものです。</a:t>
            </a:r>
            <a:r>
              <a:rPr lang="ja-JP" altLang="ko-KR" sz="1100" dirty="0">
                <a:latin typeface="MS Mincho" pitchFamily="49" charset="-128"/>
                <a:ea typeface="MS Mincho" pitchFamily="49" charset="-128"/>
              </a:rPr>
              <a:t>これをマザーDBと呼びます。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マザーDB情報はクラウドAI学習を通じて一般医療機関に適用されます。</a:t>
            </a:r>
            <a:endParaRPr lang="en-US" altLang="ja-JP" sz="1100" dirty="0">
              <a:latin typeface="MS Mincho" pitchFamily="49" charset="-128"/>
              <a:ea typeface="MS Mincho" pitchFamily="49" charset="-128"/>
            </a:endParaRPr>
          </a:p>
          <a:p>
            <a:pPr>
              <a:lnSpc>
                <a:spcPct val="125000"/>
              </a:lnSpc>
            </a:pPr>
            <a:r>
              <a:rPr lang="en-US" altLang="ko-KR" sz="1100" b="1" dirty="0">
                <a:latin typeface="MS Mincho" pitchFamily="49" charset="-128"/>
                <a:ea typeface="MS Mincho" pitchFamily="49" charset="-128"/>
              </a:rPr>
              <a:t> (</a:t>
            </a:r>
            <a:r>
              <a:rPr lang="ja-JP" altLang="en-US" sz="1100" dirty="0">
                <a:latin typeface="MS Mincho" pitchFamily="49" charset="-128"/>
                <a:ea typeface="MS Mincho" pitchFamily="49" charset="-128"/>
              </a:rPr>
              <a:t>詳細のは</a:t>
            </a:r>
            <a:r>
              <a:rPr lang="ja-JP" altLang="ko-KR" sz="1100" dirty="0">
                <a:latin typeface="MS Mincho" pitchFamily="49" charset="-128"/>
                <a:ea typeface="MS Mincho" pitchFamily="49" charset="-128"/>
              </a:rPr>
              <a:t>クラウドAI学習マニュアル</a:t>
            </a:r>
            <a:r>
              <a:rPr lang="ja-JP" altLang="en-US" sz="1100" dirty="0">
                <a:latin typeface="MS Mincho" pitchFamily="49" charset="-128"/>
                <a:ea typeface="MS Mincho" pitchFamily="49" charset="-128"/>
              </a:rPr>
              <a:t>を参考してください</a:t>
            </a:r>
            <a:r>
              <a:rPr lang="en-US" altLang="ko-KR" sz="1100" b="1" dirty="0">
                <a:latin typeface="MS Mincho" pitchFamily="49" charset="-128"/>
                <a:ea typeface="MS Mincho" pitchFamily="49" charset="-128"/>
              </a:rPr>
              <a:t>)</a:t>
            </a: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a:solidFill>
                  <a:srgbClr val="FF0000"/>
                </a:solidFill>
                <a:latin typeface="MS Mincho" pitchFamily="49" charset="-128"/>
                <a:ea typeface="MS Mincho" pitchFamily="49" charset="-128"/>
              </a:rPr>
              <a:t>注：マザーDB管理は運営者権限のメニューで</a:t>
            </a:r>
            <a:r>
              <a:rPr lang="ja-JP" altLang="en-US" sz="1100" dirty="0">
                <a:solidFill>
                  <a:srgbClr val="FF0000"/>
                </a:solidFill>
                <a:latin typeface="MS Mincho" pitchFamily="49" charset="-128"/>
                <a:ea typeface="MS Mincho" pitchFamily="49" charset="-128"/>
              </a:rPr>
              <a:t>として</a:t>
            </a:r>
            <a:r>
              <a:rPr lang="ja-JP" altLang="ko-KR" sz="1100" dirty="0">
                <a:solidFill>
                  <a:srgbClr val="FF0000"/>
                </a:solidFill>
                <a:latin typeface="MS Mincho" pitchFamily="49" charset="-128"/>
                <a:ea typeface="MS Mincho" pitchFamily="49" charset="-128"/>
              </a:rPr>
              <a:t>チェックアイDX</a:t>
            </a:r>
            <a:r>
              <a:rPr lang="ja-JP" altLang="en-US" sz="1100" dirty="0">
                <a:solidFill>
                  <a:srgbClr val="FF0000"/>
                </a:solidFill>
                <a:latin typeface="MS Mincho" pitchFamily="49" charset="-128"/>
                <a:ea typeface="MS Mincho" pitchFamily="49" charset="-128"/>
              </a:rPr>
              <a:t>のサポートセンター</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では</a:t>
            </a:r>
            <a:r>
              <a:rPr lang="ja-JP" altLang="ko-KR" sz="1100" dirty="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75863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１．適応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26</a:t>
            </a:fld>
            <a:endParaRPr kumimoji="1" lang="ja-JP" altLang="en-US"/>
          </a:p>
        </p:txBody>
      </p:sp>
      <p:pic>
        <p:nvPicPr>
          <p:cNvPr id="3" name="그림 2"/>
          <p:cNvPicPr>
            <a:picLocks noChangeAspect="1"/>
          </p:cNvPicPr>
          <p:nvPr/>
        </p:nvPicPr>
        <p:blipFill>
          <a:blip r:embed="rId2" cstate="print"/>
          <a:stretch>
            <a:fillRect/>
          </a:stretch>
        </p:blipFill>
        <p:spPr>
          <a:xfrm>
            <a:off x="1048101" y="1678640"/>
            <a:ext cx="5785831" cy="3731270"/>
          </a:xfrm>
          <a:prstGeom prst="rect">
            <a:avLst/>
          </a:prstGeom>
        </p:spPr>
      </p:pic>
      <p:sp>
        <p:nvSpPr>
          <p:cNvPr id="33" name="テキスト ボックス 4">
            <a:extLst>
              <a:ext uri="{FF2B5EF4-FFF2-40B4-BE49-F238E27FC236}">
                <a16:creationId xmlns:a16="http://schemas.microsoft.com/office/drawing/2014/main" id="{9FAB47BD-74C2-4F7D-A107-DF55D43C7741}"/>
              </a:ext>
            </a:extLst>
          </p:cNvPr>
          <p:cNvSpPr txBox="1"/>
          <p:nvPr/>
        </p:nvSpPr>
        <p:spPr>
          <a:xfrm>
            <a:off x="917472" y="5598367"/>
            <a:ext cx="628008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●適応</a:t>
            </a:r>
            <a:r>
              <a:rPr lang="ja-JP" altLang="ko-KR" sz="1100" dirty="0">
                <a:latin typeface="MS Mincho" pitchFamily="49" charset="-128"/>
                <a:ea typeface="MS Mincho" pitchFamily="49" charset="-128"/>
              </a:rPr>
              <a:t>コード別</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病名集計と医療機関別チェックデータコピー機能がタブ</a:t>
            </a:r>
            <a:r>
              <a:rPr lang="ja-JP" altLang="en-US" sz="1100" dirty="0">
                <a:latin typeface="MS Mincho" pitchFamily="49" charset="-128"/>
                <a:ea typeface="MS Mincho" pitchFamily="49" charset="-128"/>
              </a:rPr>
              <a:t>で</a:t>
            </a:r>
            <a:r>
              <a:rPr lang="ja-JP" altLang="ko-KR" sz="1100" dirty="0">
                <a:latin typeface="MS Mincho" pitchFamily="49" charset="-128"/>
                <a:ea typeface="MS Mincho" pitchFamily="49" charset="-128"/>
              </a:rPr>
              <a:t>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10" name="그림 9"/>
          <p:cNvPicPr>
            <a:picLocks noChangeAspect="1"/>
          </p:cNvPicPr>
          <p:nvPr/>
        </p:nvPicPr>
        <p:blipFill>
          <a:blip r:embed="rId3" cstate="print"/>
          <a:stretch>
            <a:fillRect/>
          </a:stretch>
        </p:blipFill>
        <p:spPr>
          <a:xfrm>
            <a:off x="1048101" y="6155618"/>
            <a:ext cx="5785831" cy="692422"/>
          </a:xfrm>
          <a:prstGeom prst="rect">
            <a:avLst/>
          </a:prstGeom>
        </p:spPr>
      </p:pic>
      <p:sp>
        <p:nvSpPr>
          <p:cNvPr id="34" name="Google Shape;368;p16"/>
          <p:cNvSpPr txBox="1"/>
          <p:nvPr/>
        </p:nvSpPr>
        <p:spPr>
          <a:xfrm>
            <a:off x="1025473" y="577075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6" name="Google Shape;365;p16"/>
          <p:cNvSpPr txBox="1"/>
          <p:nvPr/>
        </p:nvSpPr>
        <p:spPr>
          <a:xfrm>
            <a:off x="969816" y="6913072"/>
            <a:ext cx="618700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マザーDB情報は</a:t>
            </a:r>
            <a:r>
              <a:rPr lang="ja-JP" altLang="en-US" sz="1100" dirty="0">
                <a:latin typeface="MS Mincho" pitchFamily="49" charset="-128"/>
                <a:ea typeface="MS Mincho" pitchFamily="49" charset="-128"/>
              </a:rPr>
              <a:t>適応</a:t>
            </a:r>
            <a:r>
              <a:rPr lang="ja-JP" altLang="ko-KR" sz="1100" dirty="0">
                <a:latin typeface="MS Mincho" pitchFamily="49" charset="-128"/>
                <a:ea typeface="MS Mincho" pitchFamily="49" charset="-128"/>
              </a:rPr>
              <a:t>コード別に病名名称を集計しています。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初期</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タブ</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設定され</a:t>
            </a:r>
            <a:r>
              <a:rPr lang="ja-JP" altLang="en-US" sz="1100" dirty="0">
                <a:latin typeface="MS Mincho" pitchFamily="49" charset="-128"/>
                <a:ea typeface="MS Mincho" pitchFamily="49" charset="-128"/>
              </a:rPr>
              <a:t>てあり</a:t>
            </a:r>
            <a:r>
              <a:rPr lang="ja-JP" altLang="ko-KR" sz="1100" dirty="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37" name="Google Shape;365;p16"/>
          <p:cNvSpPr txBox="1"/>
          <p:nvPr/>
        </p:nvSpPr>
        <p:spPr>
          <a:xfrm>
            <a:off x="1025473" y="9382542"/>
            <a:ext cx="635896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 「チェックデータ比較」作業画面に切り替わ</a:t>
            </a:r>
            <a:r>
              <a:rPr lang="ja-JP" altLang="en-US" sz="1100" dirty="0">
                <a:latin typeface="MS Mincho" pitchFamily="49" charset="-128"/>
                <a:ea typeface="MS Mincho" pitchFamily="49" charset="-128"/>
              </a:rPr>
              <a:t>り</a:t>
            </a:r>
            <a:r>
              <a:rPr lang="ja-JP" altLang="ko-KR" sz="1100" dirty="0">
                <a:latin typeface="MS Mincho" pitchFamily="49" charset="-128"/>
                <a:ea typeface="MS Mincho" pitchFamily="49" charset="-128"/>
              </a:rPr>
              <a:t>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選択医療機関に設定されているチェックデータを他の医療機関にコピーできるように</a:t>
            </a:r>
            <a:r>
              <a:rPr lang="ja-JP" altLang="en-US" sz="1100" dirty="0">
                <a:latin typeface="MS Mincho" pitchFamily="49" charset="-128"/>
                <a:ea typeface="MS Mincho" pitchFamily="49" charset="-128"/>
              </a:rPr>
              <a:t>なります</a:t>
            </a:r>
            <a:r>
              <a:rPr lang="ja-JP" altLang="ko-KR"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grpSp>
        <p:nvGrpSpPr>
          <p:cNvPr id="4" name="グループ化 3">
            <a:extLst>
              <a:ext uri="{FF2B5EF4-FFF2-40B4-BE49-F238E27FC236}">
                <a16:creationId xmlns:a16="http://schemas.microsoft.com/office/drawing/2014/main" id="{BF728C44-367E-73AD-8DA1-F432367B1164}"/>
              </a:ext>
            </a:extLst>
          </p:cNvPr>
          <p:cNvGrpSpPr/>
          <p:nvPr/>
        </p:nvGrpSpPr>
        <p:grpSpPr>
          <a:xfrm>
            <a:off x="1048101" y="7493589"/>
            <a:ext cx="5785831" cy="1810317"/>
            <a:chOff x="1048101" y="7679031"/>
            <a:chExt cx="5785831" cy="1810317"/>
          </a:xfrm>
        </p:grpSpPr>
        <p:sp>
          <p:nvSpPr>
            <p:cNvPr id="35" name="Google Shape;371;p16"/>
            <p:cNvSpPr txBox="1"/>
            <p:nvPr/>
          </p:nvSpPr>
          <p:spPr>
            <a:xfrm>
              <a:off x="1955142" y="76790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pic>
          <p:nvPicPr>
            <p:cNvPr id="11" name="그림 10"/>
            <p:cNvPicPr>
              <a:picLocks noChangeAspect="1"/>
            </p:cNvPicPr>
            <p:nvPr/>
          </p:nvPicPr>
          <p:blipFill>
            <a:blip r:embed="rId4" cstate="print"/>
            <a:stretch>
              <a:fillRect/>
            </a:stretch>
          </p:blipFill>
          <p:spPr>
            <a:xfrm>
              <a:off x="1048101" y="7982805"/>
              <a:ext cx="5785831" cy="1506543"/>
            </a:xfrm>
            <a:prstGeom prst="rect">
              <a:avLst/>
            </a:prstGeom>
          </p:spPr>
        </p:pic>
        <p:sp>
          <p:nvSpPr>
            <p:cNvPr id="38" name="Google Shape;381;p17"/>
            <p:cNvSpPr/>
            <p:nvPr/>
          </p:nvSpPr>
          <p:spPr>
            <a:xfrm>
              <a:off x="2267818" y="7976192"/>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sp>
        <p:nvSpPr>
          <p:cNvPr id="39" name="Google Shape;381;p17"/>
          <p:cNvSpPr/>
          <p:nvPr/>
        </p:nvSpPr>
        <p:spPr>
          <a:xfrm>
            <a:off x="1219343" y="614864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71778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3" cstate="print"/>
          <a:stretch>
            <a:fillRect/>
          </a:stretch>
        </p:blipFill>
        <p:spPr>
          <a:xfrm>
            <a:off x="1214920" y="3437154"/>
            <a:ext cx="1857375" cy="333375"/>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27</a:t>
            </a:fld>
            <a:endParaRPr kumimoji="1" lang="ja-JP" altLang="en-US"/>
          </a:p>
        </p:txBody>
      </p:sp>
      <p:pic>
        <p:nvPicPr>
          <p:cNvPr id="10" name="그림 9"/>
          <p:cNvPicPr>
            <a:picLocks noChangeAspect="1"/>
          </p:cNvPicPr>
          <p:nvPr/>
        </p:nvPicPr>
        <p:blipFill>
          <a:blip r:embed="rId4" cstate="print"/>
          <a:stretch>
            <a:fillRect/>
          </a:stretch>
        </p:blipFill>
        <p:spPr>
          <a:xfrm>
            <a:off x="1048101" y="1729942"/>
            <a:ext cx="5785831" cy="692422"/>
          </a:xfrm>
          <a:prstGeom prst="rect">
            <a:avLst/>
          </a:prstGeom>
        </p:spPr>
      </p:pic>
      <p:sp>
        <p:nvSpPr>
          <p:cNvPr id="34" name="Google Shape;368;p16"/>
          <p:cNvSpPr txBox="1"/>
          <p:nvPr/>
        </p:nvSpPr>
        <p:spPr>
          <a:xfrm>
            <a:off x="936274" y="18830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35" name="Google Shape;371;p16"/>
          <p:cNvSpPr txBox="1"/>
          <p:nvPr/>
        </p:nvSpPr>
        <p:spPr>
          <a:xfrm>
            <a:off x="6025199" y="191564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36" name="Google Shape;365;p16"/>
          <p:cNvSpPr txBox="1"/>
          <p:nvPr/>
        </p:nvSpPr>
        <p:spPr>
          <a:xfrm>
            <a:off x="946027" y="261443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基準コード</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医薬品は薬価基準コードで</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診療行為は診療行為コードで集計区分します。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テキスト照会条件としては標準コード</a:t>
            </a:r>
            <a:r>
              <a:rPr lang="ja-JP" altLang="en-US" sz="1100" dirty="0">
                <a:latin typeface="MS Mincho" pitchFamily="49" charset="-128"/>
                <a:ea typeface="MS Mincho" pitchFamily="49" charset="-128"/>
              </a:rPr>
              <a:t>や摘要</a:t>
            </a:r>
            <a:r>
              <a:rPr lang="ja-JP" altLang="ko-KR" sz="1100" dirty="0">
                <a:latin typeface="MS Mincho" pitchFamily="49" charset="-128"/>
                <a:ea typeface="MS Mincho" pitchFamily="49" charset="-128"/>
              </a:rPr>
              <a:t>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赤要名称（＝医薬品、診療行為）</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病名コード</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病名の前方一致条件で適応病名情報を確認できます。</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39" name="Google Shape;381;p17"/>
          <p:cNvSpPr/>
          <p:nvPr/>
        </p:nvSpPr>
        <p:spPr>
          <a:xfrm>
            <a:off x="1278528" y="216136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4" name="Google Shape;280;p11"/>
          <p:cNvSpPr txBox="1"/>
          <p:nvPr/>
        </p:nvSpPr>
        <p:spPr>
          <a:xfrm>
            <a:off x="946027" y="21116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6" name="Google Shape;381;p17"/>
          <p:cNvSpPr/>
          <p:nvPr/>
        </p:nvSpPr>
        <p:spPr>
          <a:xfrm>
            <a:off x="4861872" y="203363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9" name="Google Shape;365;p16"/>
          <p:cNvSpPr txBox="1"/>
          <p:nvPr/>
        </p:nvSpPr>
        <p:spPr>
          <a:xfrm>
            <a:off x="925092" y="3451972"/>
            <a:ext cx="661469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a:t>
            </a:r>
            <a:r>
              <a:rPr lang="ja-JP" altLang="ko-KR" sz="1100" dirty="0">
                <a:latin typeface="MS Mincho" pitchFamily="49" charset="-128"/>
                <a:ea typeface="MS Mincho" pitchFamily="49" charset="-128"/>
              </a:rPr>
              <a:t>として医薬品が設定され、照会されます。</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21" name="Google Shape;365;p16"/>
          <p:cNvSpPr txBox="1"/>
          <p:nvPr/>
        </p:nvSpPr>
        <p:spPr>
          <a:xfrm>
            <a:off x="925092" y="6845208"/>
            <a:ext cx="63905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en-US"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をチェックすると削除された情報を照会します。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誤った学習によってマザーDB情報で抽出されたデータが</a:t>
            </a:r>
            <a:r>
              <a:rPr lang="ja-JP" altLang="en-US" sz="1100" dirty="0">
                <a:latin typeface="MS Mincho" pitchFamily="49" charset="-128"/>
                <a:ea typeface="MS Mincho" pitchFamily="49" charset="-128"/>
              </a:rPr>
              <a:t>正確でない</a:t>
            </a:r>
            <a:r>
              <a:rPr lang="ja-JP" altLang="ko-KR" sz="1100" dirty="0">
                <a:latin typeface="MS Mincho" pitchFamily="49" charset="-128"/>
                <a:ea typeface="MS Mincho" pitchFamily="49" charset="-128"/>
              </a:rPr>
              <a:t>場合があります。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従って、</a:t>
            </a:r>
            <a:r>
              <a:rPr lang="ja-JP" altLang="ko-KR" sz="1100" dirty="0">
                <a:latin typeface="MS Mincho" pitchFamily="49" charset="-128"/>
                <a:ea typeface="MS Mincho" pitchFamily="49" charset="-128"/>
              </a:rPr>
              <a:t>専門医療知識を持つサポーターが</a:t>
            </a:r>
            <a:r>
              <a:rPr lang="ja-JP" altLang="en-US" sz="1100" dirty="0">
                <a:latin typeface="MS Mincho" pitchFamily="49" charset="-128"/>
                <a:ea typeface="MS Mincho" pitchFamily="49" charset="-128"/>
              </a:rPr>
              <a:t>定期的に</a:t>
            </a:r>
            <a:r>
              <a:rPr lang="ja-JP" altLang="ko-KR" sz="1100" dirty="0">
                <a:latin typeface="MS Mincho" pitchFamily="49" charset="-128"/>
                <a:ea typeface="MS Mincho" pitchFamily="49" charset="-128"/>
              </a:rPr>
              <a:t>確認し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削除します。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された情報を確認できるようにし</a:t>
            </a:r>
            <a:r>
              <a:rPr lang="ja-JP" altLang="en-US" sz="1100" dirty="0">
                <a:latin typeface="MS Mincho" pitchFamily="49" charset="-128"/>
                <a:ea typeface="MS Mincho" pitchFamily="49" charset="-128"/>
              </a:rPr>
              <a:t>て復帰させることも</a:t>
            </a:r>
            <a:r>
              <a:rPr lang="ja-JP" altLang="ko-KR" sz="1100" dirty="0">
                <a:latin typeface="MS Mincho" pitchFamily="49" charset="-128"/>
                <a:ea typeface="MS Mincho" pitchFamily="49" charset="-128"/>
              </a:rPr>
              <a:t>可能</a:t>
            </a:r>
            <a:r>
              <a:rPr lang="ja-JP" altLang="en-US" sz="1100" dirty="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7" name="그림 6"/>
          <p:cNvPicPr>
            <a:picLocks noChangeAspect="1"/>
          </p:cNvPicPr>
          <p:nvPr/>
        </p:nvPicPr>
        <p:blipFill>
          <a:blip r:embed="rId5" cstate="print"/>
          <a:stretch>
            <a:fillRect/>
          </a:stretch>
        </p:blipFill>
        <p:spPr>
          <a:xfrm>
            <a:off x="1152909" y="4203148"/>
            <a:ext cx="5680156" cy="2389226"/>
          </a:xfrm>
          <a:prstGeom prst="rect">
            <a:avLst/>
          </a:prstGeom>
        </p:spPr>
      </p:pic>
      <p:cxnSp>
        <p:nvCxnSpPr>
          <p:cNvPr id="23" name="Google Shape;285;p11"/>
          <p:cNvCxnSpPr>
            <a:stCxn id="25" idx="2"/>
          </p:cNvCxnSpPr>
          <p:nvPr/>
        </p:nvCxnSpPr>
        <p:spPr>
          <a:xfrm rot="5400000">
            <a:off x="3713385" y="4034826"/>
            <a:ext cx="1469562" cy="2826965"/>
          </a:xfrm>
          <a:prstGeom prst="bentConnector2">
            <a:avLst/>
          </a:prstGeom>
          <a:noFill/>
          <a:ln w="19050" cap="flat" cmpd="sng">
            <a:solidFill>
              <a:srgbClr val="FF0000"/>
            </a:solidFill>
            <a:prstDash val="solid"/>
            <a:miter lim="800000"/>
            <a:headEnd type="none" w="sm" len="sm"/>
            <a:tailEnd type="triangle" w="med" len="med"/>
          </a:ln>
        </p:spPr>
      </p:cxnSp>
      <p:sp>
        <p:nvSpPr>
          <p:cNvPr id="24" name="Google Shape;381;p17"/>
          <p:cNvSpPr/>
          <p:nvPr/>
        </p:nvSpPr>
        <p:spPr>
          <a:xfrm>
            <a:off x="3662890" y="4691755"/>
            <a:ext cx="1227341" cy="2320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81;p17"/>
          <p:cNvSpPr/>
          <p:nvPr/>
        </p:nvSpPr>
        <p:spPr>
          <a:xfrm>
            <a:off x="5518438" y="4518788"/>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3" name="그림 12"/>
          <p:cNvPicPr>
            <a:picLocks noChangeAspect="1"/>
          </p:cNvPicPr>
          <p:nvPr/>
        </p:nvPicPr>
        <p:blipFill>
          <a:blip r:embed="rId6" cstate="print"/>
          <a:stretch>
            <a:fillRect/>
          </a:stretch>
        </p:blipFill>
        <p:spPr>
          <a:xfrm>
            <a:off x="1158125" y="6863054"/>
            <a:ext cx="1215345" cy="241404"/>
          </a:xfrm>
          <a:prstGeom prst="rect">
            <a:avLst/>
          </a:prstGeom>
        </p:spPr>
      </p:pic>
      <p:pic>
        <p:nvPicPr>
          <p:cNvPr id="18" name="그림 17"/>
          <p:cNvPicPr>
            <a:picLocks noChangeAspect="1"/>
          </p:cNvPicPr>
          <p:nvPr/>
        </p:nvPicPr>
        <p:blipFill>
          <a:blip r:embed="rId7" cstate="print"/>
          <a:stretch>
            <a:fillRect/>
          </a:stretch>
        </p:blipFill>
        <p:spPr>
          <a:xfrm>
            <a:off x="1118435" y="7750444"/>
            <a:ext cx="5644958" cy="2312184"/>
          </a:xfrm>
          <a:prstGeom prst="rect">
            <a:avLst/>
          </a:prstGeom>
        </p:spPr>
      </p:pic>
      <p:sp>
        <p:nvSpPr>
          <p:cNvPr id="31" name="Google Shape;381;p17"/>
          <p:cNvSpPr/>
          <p:nvPr/>
        </p:nvSpPr>
        <p:spPr>
          <a:xfrm>
            <a:off x="1524000" y="8218714"/>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56;p15"/>
          <p:cNvSpPr/>
          <p:nvPr/>
        </p:nvSpPr>
        <p:spPr>
          <a:xfrm>
            <a:off x="2163672" y="847997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0" name="Google Shape;357;p15"/>
          <p:cNvSpPr/>
          <p:nvPr/>
        </p:nvSpPr>
        <p:spPr>
          <a:xfrm>
            <a:off x="3034683" y="8509843"/>
            <a:ext cx="2604654"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削除された情報の照会時に「使用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回復」ボタンが</a:t>
            </a:r>
            <a:r>
              <a:rPr lang="ja-JP" altLang="en-US" sz="1100" dirty="0">
                <a:latin typeface="MS Mincho" pitchFamily="49" charset="-128"/>
                <a:ea typeface="MS Mincho" pitchFamily="49" charset="-128"/>
              </a:rPr>
              <a:t>使用可能</a:t>
            </a:r>
            <a:r>
              <a:rPr lang="ja-JP" altLang="ko-KR" sz="1100" dirty="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1372607351"/>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28</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「マザーDB管理」タブの上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照会条件です。</a:t>
            </a:r>
            <a:r>
              <a:rPr lang="en-US" altLang="ko-KR" sz="1100" dirty="0">
                <a:latin typeface="MS Mincho" pitchFamily="49" charset="-128"/>
                <a:ea typeface="MS Mincho" pitchFamily="49" charset="-128"/>
              </a:rPr>
              <a:t>( </a:t>
            </a:r>
            <a:r>
              <a:rPr lang="ja-JP" altLang="en-US" sz="1100" dirty="0">
                <a:latin typeface="MS Mincho" pitchFamily="49" charset="-128"/>
                <a:ea typeface="MS Mincho" pitchFamily="49" charset="-128"/>
              </a:rPr>
              <a:t>継続</a:t>
            </a:r>
            <a:r>
              <a:rPr lang="en-US" altLang="ko-KR" sz="1100" dirty="0">
                <a:latin typeface="MS Mincho" pitchFamily="49" charset="-128"/>
                <a:ea typeface="MS Mincho" pitchFamily="49" charset="-128"/>
              </a:rPr>
              <a:t> )  </a:t>
            </a:r>
            <a:r>
              <a:rPr lang="ko-KR" altLang="en-US" sz="1100" dirty="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22" name="그림 21"/>
          <p:cNvPicPr>
            <a:picLocks noChangeAspect="1"/>
          </p:cNvPicPr>
          <p:nvPr/>
        </p:nvPicPr>
        <p:blipFill>
          <a:blip r:embed="rId2" cstate="print"/>
          <a:stretch>
            <a:fillRect/>
          </a:stretch>
        </p:blipFill>
        <p:spPr>
          <a:xfrm>
            <a:off x="1048101" y="1729942"/>
            <a:ext cx="5785831" cy="692422"/>
          </a:xfrm>
          <a:prstGeom prst="rect">
            <a:avLst/>
          </a:prstGeom>
        </p:spPr>
      </p:pic>
      <p:sp>
        <p:nvSpPr>
          <p:cNvPr id="35" name="Google Shape;286;p11"/>
          <p:cNvSpPr txBox="1"/>
          <p:nvPr/>
        </p:nvSpPr>
        <p:spPr>
          <a:xfrm>
            <a:off x="5999945" y="21393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9" name="Google Shape;381;p17"/>
          <p:cNvSpPr/>
          <p:nvPr/>
        </p:nvSpPr>
        <p:spPr>
          <a:xfrm>
            <a:off x="5384062" y="221866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1" name="Google Shape;365;p16"/>
          <p:cNvSpPr txBox="1"/>
          <p:nvPr/>
        </p:nvSpPr>
        <p:spPr>
          <a:xfrm>
            <a:off x="1048100" y="2484203"/>
            <a:ext cx="57730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a:solidFill>
                  <a:schemeClr val="dk1"/>
                </a:solidFill>
                <a:latin typeface="MS Mincho" pitchFamily="49" charset="-128"/>
                <a:ea typeface="MS Mincho"/>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デフォルトデータ</a:t>
            </a:r>
            <a:r>
              <a:rPr lang="ja-JP" altLang="ko-KR" sz="1100" dirty="0">
                <a:latin typeface="MS Mincho" pitchFamily="49" charset="-128"/>
                <a:ea typeface="MS Mincho" pitchFamily="49" charset="-128"/>
              </a:rPr>
              <a:t>ソート順序は発生頻度</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病名コード順で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最新の登録データ順に照会したい場合に選択します。</a:t>
            </a:r>
            <a:endParaRPr dirty="0">
              <a:latin typeface="MS Mincho" pitchFamily="49" charset="-128"/>
              <a:ea typeface="MS Mincho" pitchFamily="49" charset="-128"/>
            </a:endParaRPr>
          </a:p>
        </p:txBody>
      </p:sp>
      <p:pic>
        <p:nvPicPr>
          <p:cNvPr id="3" name="그림 2"/>
          <p:cNvPicPr>
            <a:picLocks noChangeAspect="1"/>
          </p:cNvPicPr>
          <p:nvPr/>
        </p:nvPicPr>
        <p:blipFill>
          <a:blip r:embed="rId3" cstate="print"/>
          <a:stretch>
            <a:fillRect/>
          </a:stretch>
        </p:blipFill>
        <p:spPr>
          <a:xfrm>
            <a:off x="1048101" y="3235647"/>
            <a:ext cx="5773015" cy="2432617"/>
          </a:xfrm>
          <a:prstGeom prst="rect">
            <a:avLst/>
          </a:prstGeom>
        </p:spPr>
      </p:pic>
      <p:cxnSp>
        <p:nvCxnSpPr>
          <p:cNvPr id="52" name="Google Shape;285;p11"/>
          <p:cNvCxnSpPr>
            <a:cxnSpLocks/>
            <a:stCxn id="53" idx="2"/>
          </p:cNvCxnSpPr>
          <p:nvPr/>
        </p:nvCxnSpPr>
        <p:spPr>
          <a:xfrm rot="5400000">
            <a:off x="5200318" y="4114945"/>
            <a:ext cx="761732" cy="343210"/>
          </a:xfrm>
          <a:prstGeom prst="bentConnector3">
            <a:avLst>
              <a:gd name="adj1" fmla="val 34342"/>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5409579" y="371094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2424529" y="566826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ユーザーの学習過程で生成されたHIT病名がマザーDBの対象病名</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生成条件に合致して</a:t>
            </a:r>
            <a:r>
              <a:rPr lang="ja-JP" altLang="en-US" sz="1100" dirty="0">
                <a:latin typeface="MS Mincho" pitchFamily="49" charset="-128"/>
                <a:ea typeface="MS Mincho" pitchFamily="49" charset="-128"/>
              </a:rPr>
              <a:t>いる</a:t>
            </a:r>
            <a:r>
              <a:rPr lang="ja-JP" altLang="ko-KR" sz="1100" dirty="0">
                <a:latin typeface="MS Mincho" pitchFamily="49" charset="-128"/>
                <a:ea typeface="MS Mincho" pitchFamily="49" charset="-128"/>
              </a:rPr>
              <a:t>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赤色で区</a:t>
            </a:r>
            <a:r>
              <a:rPr lang="ja-JP" altLang="en-US" sz="1100" dirty="0">
                <a:latin typeface="MS Mincho" pitchFamily="49" charset="-128"/>
                <a:ea typeface="MS Mincho" pitchFamily="49" charset="-128"/>
              </a:rPr>
              <a:t>分さ</a:t>
            </a:r>
            <a:r>
              <a:rPr lang="ja-JP" altLang="ko-KR" sz="1100" dirty="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870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4">
            <a:extLst>
              <a:ext uri="{FF2B5EF4-FFF2-40B4-BE49-F238E27FC236}">
                <a16:creationId xmlns:a16="http://schemas.microsoft.com/office/drawing/2014/main" id="{9FAB47BD-74C2-4F7D-A107-DF55D43C7741}"/>
              </a:ext>
            </a:extLst>
          </p:cNvPr>
          <p:cNvSpPr txBox="1"/>
          <p:nvPr/>
        </p:nvSpPr>
        <p:spPr>
          <a:xfrm>
            <a:off x="970916" y="6779362"/>
            <a:ext cx="6201779" cy="515526"/>
          </a:xfrm>
          <a:prstGeom prst="rect">
            <a:avLst/>
          </a:prstGeom>
          <a:noFill/>
        </p:spPr>
        <p:txBody>
          <a:bodyPr wrap="square">
            <a:spAutoFit/>
          </a:bodyPr>
          <a:lstStyle/>
          <a:p>
            <a:pPr>
              <a:lnSpc>
                <a:spcPct val="125000"/>
              </a:lnSpc>
            </a:pPr>
            <a:r>
              <a:rPr lang="en-US" altLang="ko-KR" sz="1100" dirty="0">
                <a:solidFill>
                  <a:srgbClr val="FF0000"/>
                </a:solidFill>
                <a:latin typeface="ＭＳ 明朝" panose="02020609040205080304" pitchFamily="17" charset="-128"/>
                <a:ea typeface="ＭＳ 明朝" panose="02020609040205080304" pitchFamily="17" charset="-128"/>
              </a:rPr>
              <a:t>④ </a:t>
            </a:r>
            <a:r>
              <a:rPr lang="en-US" altLang="ko-KR" sz="1100" dirty="0">
                <a:latin typeface="ＭＳ 明朝" panose="02020609040205080304" pitchFamily="17" charset="-128"/>
                <a:ea typeface="ＭＳ 明朝" panose="02020609040205080304" pitchFamily="17" charset="-128"/>
              </a:rPr>
              <a:t>‘</a:t>
            </a:r>
            <a:r>
              <a:rPr lang="ko-KR" altLang="en-US" sz="1100" dirty="0">
                <a:latin typeface="ＭＳ 明朝" panose="02020609040205080304" pitchFamily="17" charset="-128"/>
                <a:ea typeface="ＭＳ 明朝" panose="02020609040205080304" pitchFamily="17" charset="-128"/>
              </a:rPr>
              <a:t>상세보기</a:t>
            </a:r>
            <a:r>
              <a:rPr lang="ja-JP" altLang="ko-KR" sz="1100" dirty="0"/>
              <a:t> 「詳細を見る」未チェックの状態で</a:t>
            </a:r>
            <a:r>
              <a:rPr lang="ja-JP" altLang="en-US" sz="1100" dirty="0"/>
              <a:t>あり、</a:t>
            </a:r>
            <a:r>
              <a:rPr lang="ja-JP" altLang="ko-KR" sz="1100" dirty="0"/>
              <a:t>詳細情報領域は表示されません。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「詳細表示」</a:t>
            </a:r>
            <a:r>
              <a:rPr lang="en-US" altLang="ja-JP" sz="1100" dirty="0"/>
              <a:t>    </a:t>
            </a:r>
            <a:r>
              <a:rPr lang="ja-JP" altLang="ko-KR" sz="1100" dirty="0"/>
              <a:t>チェックされた状態で</a:t>
            </a:r>
            <a:r>
              <a:rPr lang="ja-JP" altLang="en-US" sz="1100" dirty="0"/>
              <a:t>あり、</a:t>
            </a:r>
            <a:r>
              <a:rPr lang="ja-JP" altLang="ko-KR" sz="1100" dirty="0"/>
              <a:t>詳細情報領域が表示されます。</a:t>
            </a:r>
            <a:endParaRPr lang="en-US" altLang="ja-JP"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2" cstate="print"/>
          <a:stretch>
            <a:fillRect/>
          </a:stretch>
        </p:blipFill>
        <p:spPr>
          <a:xfrm>
            <a:off x="915787" y="4186940"/>
            <a:ext cx="5436040" cy="757751"/>
          </a:xfrm>
          <a:prstGeom prst="rect">
            <a:avLst/>
          </a:prstGeom>
        </p:spPr>
      </p:pic>
      <p:sp>
        <p:nvSpPr>
          <p:cNvPr id="5" name="テキスト ボックス 4">
            <a:extLst>
              <a:ext uri="{FF2B5EF4-FFF2-40B4-BE49-F238E27FC236}">
                <a16:creationId xmlns:a16="http://schemas.microsoft.com/office/drawing/2014/main" id="{9FAB47BD-74C2-4F7D-A107-DF55D43C7741}"/>
              </a:ext>
            </a:extLst>
          </p:cNvPr>
          <p:cNvSpPr txBox="1"/>
          <p:nvPr/>
        </p:nvSpPr>
        <p:spPr>
          <a:xfrm>
            <a:off x="1048101" y="132028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上部エリア</a:t>
            </a:r>
            <a:r>
              <a:rPr lang="ja" altLang="en-US" sz="1100" dirty="0">
                <a:latin typeface="ＭＳ 明朝" panose="02020609040205080304" pitchFamily="17" charset="-128"/>
                <a:ea typeface="ＭＳ 明朝" panose="02020609040205080304" pitchFamily="17" charset="-128"/>
              </a:rPr>
              <a:t>です</a:t>
            </a:r>
            <a:r>
              <a:rPr lang="ja" altLang="ko-KR" sz="1100" dirty="0">
                <a:latin typeface="ＭＳ 明朝" panose="02020609040205080304" pitchFamily="17" charset="-128"/>
                <a:ea typeface="ＭＳ 明朝" panose="02020609040205080304" pitchFamily="17" charset="-128"/>
              </a:rPr>
              <a:t>。 </a:t>
            </a:r>
            <a:r>
              <a:rPr lang="ja" altLang="en-US" sz="1100" dirty="0">
                <a:latin typeface="ＭＳ 明朝" panose="02020609040205080304" pitchFamily="17" charset="-128"/>
                <a:ea typeface="ＭＳ 明朝" panose="02020609040205080304" pitchFamily="17" charset="-128"/>
              </a:rPr>
              <a:t>検索ボタンとダウンロードボタンがあります</a:t>
            </a:r>
            <a:r>
              <a:rPr lang="ja-JP" altLang="ko-KR" sz="1100" dirty="0"/>
              <a:t>。</a:t>
            </a:r>
            <a:endParaRPr lang="en-US" altLang="ja-JP" sz="1100" dirty="0">
              <a:latin typeface="ＭＳ 明朝" panose="02020609040205080304" pitchFamily="17" charset="-128"/>
              <a:ea typeface="ＭＳ 明朝" panose="02020609040205080304" pitchFamily="17" charset="-128"/>
            </a:endParaRPr>
          </a:p>
        </p:txBody>
      </p:sp>
      <p:sp>
        <p:nvSpPr>
          <p:cNvPr id="26" name="正方形/長方形 25">
            <a:extLst>
              <a:ext uri="{FF2B5EF4-FFF2-40B4-BE49-F238E27FC236}">
                <a16:creationId xmlns:a16="http://schemas.microsoft.com/office/drawing/2014/main" id="{2EC0BD65-A616-4BD8-A7E7-FA4CFA052271}"/>
              </a:ext>
            </a:extLst>
          </p:cNvPr>
          <p:cNvSpPr/>
          <p:nvPr/>
        </p:nvSpPr>
        <p:spPr>
          <a:xfrm>
            <a:off x="980661" y="3370095"/>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a:t>
            </a:fld>
            <a:endParaRPr kumimoji="1" lang="ja-JP" altLang="en-US"/>
          </a:p>
        </p:txBody>
      </p:sp>
      <p:pic>
        <p:nvPicPr>
          <p:cNvPr id="4" name="그림 3"/>
          <p:cNvPicPr>
            <a:picLocks noChangeAspect="1"/>
          </p:cNvPicPr>
          <p:nvPr/>
        </p:nvPicPr>
        <p:blipFill>
          <a:blip r:embed="rId2" cstate="print"/>
          <a:stretch>
            <a:fillRect/>
          </a:stretch>
        </p:blipFill>
        <p:spPr>
          <a:xfrm>
            <a:off x="1080000" y="1627015"/>
            <a:ext cx="5436040" cy="757751"/>
          </a:xfrm>
          <a:prstGeom prst="rect">
            <a:avLst/>
          </a:prstGeom>
        </p:spPr>
      </p:pic>
      <p:sp>
        <p:nvSpPr>
          <p:cNvPr id="17" name="テキスト ボックス 18">
            <a:extLst>
              <a:ext uri="{FF2B5EF4-FFF2-40B4-BE49-F238E27FC236}">
                <a16:creationId xmlns:a16="http://schemas.microsoft.com/office/drawing/2014/main" id="{133AD795-5C0E-2720-2DC3-404090135512}"/>
              </a:ext>
            </a:extLst>
          </p:cNvPr>
          <p:cNvSpPr txBox="1"/>
          <p:nvPr/>
        </p:nvSpPr>
        <p:spPr>
          <a:xfrm>
            <a:off x="915787" y="184826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18" name="テキスト ボックス 21">
            <a:extLst>
              <a:ext uri="{FF2B5EF4-FFF2-40B4-BE49-F238E27FC236}">
                <a16:creationId xmlns:a16="http://schemas.microsoft.com/office/drawing/2014/main" id="{20F7AD82-028F-54DB-9015-3BCA534A3D76}"/>
              </a:ext>
            </a:extLst>
          </p:cNvPr>
          <p:cNvSpPr txBox="1"/>
          <p:nvPr/>
        </p:nvSpPr>
        <p:spPr>
          <a:xfrm>
            <a:off x="915787" y="1588795"/>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1243986" y="1696852"/>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4">
            <a:extLst>
              <a:ext uri="{FF2B5EF4-FFF2-40B4-BE49-F238E27FC236}">
                <a16:creationId xmlns:a16="http://schemas.microsoft.com/office/drawing/2014/main" id="{9FAB47BD-74C2-4F7D-A107-DF55D43C7741}"/>
              </a:ext>
            </a:extLst>
          </p:cNvPr>
          <p:cNvSpPr txBox="1"/>
          <p:nvPr/>
        </p:nvSpPr>
        <p:spPr>
          <a:xfrm>
            <a:off x="254001" y="2490357"/>
            <a:ext cx="7049312" cy="1121204"/>
          </a:xfrm>
          <a:prstGeom prst="rect">
            <a:avLst/>
          </a:prstGeom>
          <a:noFill/>
        </p:spPr>
        <p:txBody>
          <a:bodyPr wrap="square">
            <a:spAutoFit/>
          </a:bodyPr>
          <a:lstStyle/>
          <a:p>
            <a:pPr>
              <a:lnSpc>
                <a:spcPct val="125000"/>
              </a:lnSpc>
            </a:pPr>
            <a:r>
              <a:rPr lang="ja-JP" altLang="en-US" sz="1100" dirty="0">
                <a:solidFill>
                  <a:srgbClr val="FF0000"/>
                </a:solidFill>
                <a:latin typeface="+mn-ea"/>
              </a:rPr>
              <a:t>① </a:t>
            </a:r>
            <a:r>
              <a:rPr lang="ja-JP" altLang="ko-KR" sz="1100" dirty="0">
                <a:latin typeface="+mn-ea"/>
              </a:rPr>
              <a:t>顧客番号、医療機関名、医療機関コードの前方一致条件で検索します。</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医療機関コード</a:t>
            </a:r>
            <a:r>
              <a:rPr lang="ja-JP" altLang="en-US" sz="1100" dirty="0">
                <a:latin typeface="+mn-ea"/>
              </a:rPr>
              <a:t>が</a:t>
            </a:r>
            <a:r>
              <a:rPr lang="en-US" altLang="ja-JP" sz="1100" dirty="0">
                <a:latin typeface="+mn-ea"/>
              </a:rPr>
              <a:t>10</a:t>
            </a:r>
            <a:r>
              <a:rPr lang="ja-JP" altLang="en-US" sz="1100" dirty="0">
                <a:latin typeface="+mn-ea"/>
              </a:rPr>
              <a:t>桁にチェックが入っている場合は「都道府県</a:t>
            </a:r>
            <a:r>
              <a:rPr lang="en-US" altLang="ja-JP" sz="1100" dirty="0">
                <a:latin typeface="+mn-ea"/>
              </a:rPr>
              <a:t>(2</a:t>
            </a:r>
            <a:r>
              <a:rPr lang="ja-JP" altLang="en-US" sz="1100" dirty="0">
                <a:latin typeface="+mn-ea"/>
              </a:rPr>
              <a:t>桁</a:t>
            </a:r>
            <a:r>
              <a:rPr lang="en-US" altLang="ja-JP" sz="1100" dirty="0">
                <a:latin typeface="+mn-ea"/>
              </a:rPr>
              <a:t>)+</a:t>
            </a:r>
            <a:r>
              <a:rPr lang="ja-JP" altLang="en-US" sz="1100" dirty="0">
                <a:latin typeface="+mn-ea"/>
              </a:rPr>
              <a:t>点数表</a:t>
            </a:r>
            <a:r>
              <a:rPr lang="en-US" altLang="ja-JP" sz="1100" dirty="0">
                <a:latin typeface="+mn-ea"/>
              </a:rPr>
              <a:t>(1</a:t>
            </a:r>
            <a:r>
              <a:rPr lang="ja-JP" altLang="en-US" sz="1100" dirty="0">
                <a:latin typeface="+mn-ea"/>
              </a:rPr>
              <a:t>桁</a:t>
            </a:r>
            <a:r>
              <a:rPr lang="en-US" altLang="ja-JP" sz="1100" dirty="0">
                <a:latin typeface="+mn-ea"/>
              </a:rPr>
              <a:t>)+</a:t>
            </a:r>
            <a:r>
              <a:rPr lang="ja-JP" altLang="en-US" sz="1100" dirty="0">
                <a:latin typeface="+mn-ea"/>
              </a:rPr>
              <a:t>医療機関コード</a:t>
            </a:r>
            <a:r>
              <a:rPr lang="en-US" altLang="ja-JP" sz="1100" dirty="0">
                <a:latin typeface="+mn-ea"/>
              </a:rPr>
              <a:t>(7</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桁</a:t>
            </a:r>
            <a:r>
              <a:rPr lang="en-US" altLang="ja-JP" sz="1100" dirty="0">
                <a:latin typeface="+mn-ea"/>
              </a:rPr>
              <a:t>)</a:t>
            </a:r>
            <a:r>
              <a:rPr lang="ja-JP" altLang="en-US" sz="1100" dirty="0">
                <a:latin typeface="+mn-ea"/>
              </a:rPr>
              <a:t>」で検索し、</a:t>
            </a:r>
            <a:r>
              <a:rPr lang="en-US" altLang="ja-JP" sz="1100" dirty="0">
                <a:latin typeface="+mn-ea"/>
              </a:rPr>
              <a:t>10</a:t>
            </a:r>
            <a:r>
              <a:rPr lang="ja-JP" altLang="en-US" sz="1100" dirty="0">
                <a:latin typeface="+mn-ea"/>
              </a:rPr>
              <a:t>桁のチェック</a:t>
            </a:r>
            <a:r>
              <a:rPr lang="ja-JP" altLang="ko-KR" sz="1100" dirty="0">
                <a:latin typeface="+mn-ea"/>
              </a:rPr>
              <a:t>解除の場合</a:t>
            </a:r>
            <a:r>
              <a:rPr lang="ja-JP" altLang="en-US" sz="1100" dirty="0">
                <a:latin typeface="+mn-ea"/>
              </a:rPr>
              <a:t>に</a:t>
            </a:r>
            <a:r>
              <a:rPr lang="ja-JP" altLang="ko-KR" sz="1100" dirty="0">
                <a:latin typeface="+mn-ea"/>
              </a:rPr>
              <a:t>は医療機関コード（7桁）で検索します。 </a:t>
            </a:r>
            <a:r>
              <a:rPr lang="ja-JP" altLang="en-US" sz="1100" dirty="0">
                <a:solidFill>
                  <a:srgbClr val="FF0000"/>
                </a:solidFill>
                <a:latin typeface="+mn-ea"/>
              </a:rPr>
              <a:t>　</a:t>
            </a:r>
            <a:endParaRPr lang="en-US" altLang="ja-JP" sz="1100" dirty="0">
              <a:solidFill>
                <a:srgbClr val="FF0000"/>
              </a:solidFill>
              <a:latin typeface="+mn-ea"/>
            </a:endParaRPr>
          </a:p>
          <a:p>
            <a:pPr>
              <a:lnSpc>
                <a:spcPct val="125000"/>
              </a:lnSpc>
            </a:pPr>
            <a:r>
              <a:rPr lang="ja-JP" altLang="en-US" sz="1100" dirty="0">
                <a:solidFill>
                  <a:srgbClr val="FF0000"/>
                </a:solidFill>
                <a:latin typeface="+mn-ea"/>
              </a:rPr>
              <a:t>② </a:t>
            </a:r>
            <a:r>
              <a:rPr lang="ja-JP" altLang="ko-KR" sz="1100" dirty="0">
                <a:latin typeface="+mn-ea"/>
              </a:rPr>
              <a:t>契約状況別に検索します。トライアル顧客および本契約の適用日として照会可能です。</a:t>
            </a:r>
            <a:endParaRPr lang="en-US" altLang="ko-KR" sz="1100" dirty="0">
              <a:latin typeface="+mn-ea"/>
            </a:endParaRPr>
          </a:p>
          <a:p>
            <a:pPr>
              <a:lnSpc>
                <a:spcPct val="125000"/>
              </a:lnSpc>
            </a:pPr>
            <a:r>
              <a:rPr lang="ja-JP" altLang="en-US" sz="1100" dirty="0">
                <a:solidFill>
                  <a:srgbClr val="FF0000"/>
                </a:solidFill>
                <a:latin typeface="+mn-ea"/>
              </a:rPr>
              <a:t>③ </a:t>
            </a:r>
            <a:r>
              <a:rPr lang="ja-JP" altLang="ko-KR" sz="1100" dirty="0">
                <a:latin typeface="+mn-ea"/>
              </a:rPr>
              <a:t>顧客リスト</a:t>
            </a:r>
            <a:r>
              <a:rPr lang="ja-JP" altLang="en-US" sz="1100" dirty="0">
                <a:latin typeface="+mn-ea"/>
              </a:rPr>
              <a:t>はここから出力できます。</a:t>
            </a:r>
            <a:endParaRPr lang="en-US" altLang="ja-JP" sz="1100" dirty="0">
              <a:latin typeface="+mn-ea"/>
            </a:endParaRPr>
          </a:p>
        </p:txBody>
      </p:sp>
      <p:sp>
        <p:nvSpPr>
          <p:cNvPr id="25" name="四角形: 角を丸くする 22">
            <a:extLst>
              <a:ext uri="{FF2B5EF4-FFF2-40B4-BE49-F238E27FC236}">
                <a16:creationId xmlns:a16="http://schemas.microsoft.com/office/drawing/2014/main" id="{F211DA2C-C83A-5F41-6152-E7B73A4E7E89}"/>
              </a:ext>
            </a:extLst>
          </p:cNvPr>
          <p:cNvSpPr/>
          <p:nvPr/>
        </p:nvSpPr>
        <p:spPr>
          <a:xfrm>
            <a:off x="1243987" y="1954028"/>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18">
            <a:extLst>
              <a:ext uri="{FF2B5EF4-FFF2-40B4-BE49-F238E27FC236}">
                <a16:creationId xmlns:a16="http://schemas.microsoft.com/office/drawing/2014/main" id="{133AD795-5C0E-2720-2DC3-404090135512}"/>
              </a:ext>
            </a:extLst>
          </p:cNvPr>
          <p:cNvSpPr txBox="1"/>
          <p:nvPr/>
        </p:nvSpPr>
        <p:spPr>
          <a:xfrm>
            <a:off x="772912" y="460718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29" name="四角形: 角を丸くする 22">
            <a:extLst>
              <a:ext uri="{FF2B5EF4-FFF2-40B4-BE49-F238E27FC236}">
                <a16:creationId xmlns:a16="http://schemas.microsoft.com/office/drawing/2014/main" id="{F211DA2C-C83A-5F41-6152-E7B73A4E7E89}"/>
              </a:ext>
            </a:extLst>
          </p:cNvPr>
          <p:cNvSpPr/>
          <p:nvPr/>
        </p:nvSpPr>
        <p:spPr>
          <a:xfrm>
            <a:off x="1099050" y="4688340"/>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그림 5"/>
          <p:cNvPicPr>
            <a:picLocks noChangeAspect="1"/>
          </p:cNvPicPr>
          <p:nvPr/>
        </p:nvPicPr>
        <p:blipFill>
          <a:blip r:embed="rId3" cstate="print"/>
          <a:stretch>
            <a:fillRect/>
          </a:stretch>
        </p:blipFill>
        <p:spPr>
          <a:xfrm>
            <a:off x="980661" y="5358462"/>
            <a:ext cx="2665613" cy="1257145"/>
          </a:xfrm>
          <a:prstGeom prst="rect">
            <a:avLst/>
          </a:prstGeom>
        </p:spPr>
      </p:pic>
      <p:sp>
        <p:nvSpPr>
          <p:cNvPr id="30" name="テキスト ボックス 4">
            <a:extLst>
              <a:ext uri="{FF2B5EF4-FFF2-40B4-BE49-F238E27FC236}">
                <a16:creationId xmlns:a16="http://schemas.microsoft.com/office/drawing/2014/main" id="{9FAB47BD-74C2-4F7D-A107-DF55D43C7741}"/>
              </a:ext>
            </a:extLst>
          </p:cNvPr>
          <p:cNvSpPr txBox="1"/>
          <p:nvPr/>
        </p:nvSpPr>
        <p:spPr>
          <a:xfrm>
            <a:off x="915787" y="5028661"/>
            <a:ext cx="5616075" cy="274819"/>
          </a:xfrm>
          <a:prstGeom prst="rect">
            <a:avLst/>
          </a:prstGeom>
          <a:noFill/>
        </p:spPr>
        <p:txBody>
          <a:bodyPr wrap="square">
            <a:spAutoFit/>
          </a:bodyPr>
          <a:lstStyle/>
          <a:p>
            <a:pPr>
              <a:lnSpc>
                <a:spcPct val="125000"/>
              </a:lnSpc>
            </a:pPr>
            <a:r>
              <a:rPr lang="ja-JP" altLang="en-US" sz="1100" dirty="0">
                <a:solidFill>
                  <a:srgbClr val="FF0000"/>
                </a:solidFill>
                <a:latin typeface="+mn-ea"/>
              </a:rPr>
              <a:t>③ </a:t>
            </a:r>
            <a:r>
              <a:rPr lang="ja-JP" altLang="ko-KR" sz="1100" dirty="0">
                <a:latin typeface="+mn-ea"/>
              </a:rPr>
              <a:t>顧客リストをCSVファイルにダウンロードします。</a:t>
            </a:r>
            <a:endParaRPr lang="en-US" altLang="ja-JP" sz="1100" dirty="0">
              <a:latin typeface="+mn-ea"/>
            </a:endParaRPr>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3780000" y="5416560"/>
            <a:ext cx="3416447" cy="491866"/>
          </a:xfrm>
          <a:prstGeom prst="rect">
            <a:avLst/>
          </a:prstGeom>
          <a:noFill/>
        </p:spPr>
        <p:txBody>
          <a:bodyPr wrap="square">
            <a:spAutoFit/>
          </a:bodyPr>
          <a:lstStyle/>
          <a:p>
            <a:pPr>
              <a:lnSpc>
                <a:spcPct val="125000"/>
              </a:lnSpc>
            </a:pPr>
            <a:r>
              <a:rPr lang="ja-JP" altLang="ko-KR" sz="1100" dirty="0">
                <a:latin typeface="+mn-ea"/>
              </a:rPr>
              <a:t>「CSV出力項目選択」により、不要な項目を除いて</a:t>
            </a:r>
            <a:r>
              <a:rPr lang="en-US" altLang="ja-JP" sz="1100" dirty="0">
                <a:latin typeface="+mn-ea"/>
              </a:rPr>
              <a:t> </a:t>
            </a:r>
          </a:p>
          <a:p>
            <a:pPr>
              <a:lnSpc>
                <a:spcPct val="125000"/>
              </a:lnSpc>
            </a:pPr>
            <a:r>
              <a:rPr lang="en-US" altLang="ja-JP" sz="1100" dirty="0">
                <a:latin typeface="+mn-ea"/>
              </a:rPr>
              <a:t> </a:t>
            </a:r>
            <a:r>
              <a:rPr lang="ja-JP" altLang="ko-KR" sz="1100" dirty="0">
                <a:latin typeface="+mn-ea"/>
              </a:rPr>
              <a:t>CSVファイルの作成</a:t>
            </a:r>
            <a:r>
              <a:rPr lang="ja-JP" altLang="en-US" sz="1100" dirty="0">
                <a:latin typeface="+mn-ea"/>
              </a:rPr>
              <a:t>が</a:t>
            </a:r>
            <a:r>
              <a:rPr lang="ja-JP" altLang="ko-KR" sz="1100" dirty="0">
                <a:latin typeface="+mn-ea"/>
              </a:rPr>
              <a:t>可能</a:t>
            </a:r>
            <a:r>
              <a:rPr lang="ja-JP" altLang="en-US" sz="1100" dirty="0">
                <a:latin typeface="+mn-ea"/>
              </a:rPr>
              <a:t>です。</a:t>
            </a:r>
            <a:endParaRPr lang="en-US" altLang="ja-JP" sz="1100" dirty="0">
              <a:latin typeface="+mn-ea"/>
            </a:endParaRPr>
          </a:p>
        </p:txBody>
      </p:sp>
      <p:pic>
        <p:nvPicPr>
          <p:cNvPr id="7" name="그림 6"/>
          <p:cNvPicPr>
            <a:picLocks noChangeAspect="1"/>
          </p:cNvPicPr>
          <p:nvPr/>
        </p:nvPicPr>
        <p:blipFill>
          <a:blip r:embed="rId4" cstate="print"/>
          <a:stretch>
            <a:fillRect/>
          </a:stretch>
        </p:blipFill>
        <p:spPr>
          <a:xfrm>
            <a:off x="1194146" y="6761792"/>
            <a:ext cx="838200" cy="361950"/>
          </a:xfrm>
          <a:prstGeom prst="rect">
            <a:avLst/>
          </a:prstGeom>
        </p:spPr>
      </p:pic>
      <p:pic>
        <p:nvPicPr>
          <p:cNvPr id="8" name="그림 7"/>
          <p:cNvPicPr>
            <a:picLocks noChangeAspect="1"/>
          </p:cNvPicPr>
          <p:nvPr/>
        </p:nvPicPr>
        <p:blipFill>
          <a:blip r:embed="rId5" cstate="print"/>
          <a:stretch>
            <a:fillRect/>
          </a:stretch>
        </p:blipFill>
        <p:spPr>
          <a:xfrm>
            <a:off x="1222721" y="7029951"/>
            <a:ext cx="809625" cy="304800"/>
          </a:xfrm>
          <a:prstGeom prst="rect">
            <a:avLst/>
          </a:prstGeom>
        </p:spPr>
      </p:pic>
      <p:sp>
        <p:nvSpPr>
          <p:cNvPr id="22" name="テキスト ボックス 18">
            <a:extLst>
              <a:ext uri="{FF2B5EF4-FFF2-40B4-BE49-F238E27FC236}">
                <a16:creationId xmlns:a16="http://schemas.microsoft.com/office/drawing/2014/main" id="{133AD795-5C0E-2720-2DC3-404090135512}"/>
              </a:ext>
            </a:extLst>
          </p:cNvPr>
          <p:cNvSpPr txBox="1"/>
          <p:nvPr/>
        </p:nvSpPr>
        <p:spPr>
          <a:xfrm>
            <a:off x="5726326" y="4390330"/>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4" name="四角形: 角を丸くする 22">
            <a:extLst>
              <a:ext uri="{FF2B5EF4-FFF2-40B4-BE49-F238E27FC236}">
                <a16:creationId xmlns:a16="http://schemas.microsoft.com/office/drawing/2014/main" id="{F211DA2C-C83A-5F41-6152-E7B73A4E7E89}"/>
              </a:ext>
            </a:extLst>
          </p:cNvPr>
          <p:cNvSpPr/>
          <p:nvPr/>
        </p:nvSpPr>
        <p:spPr>
          <a:xfrm>
            <a:off x="5200750" y="4461653"/>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4">
            <a:extLst>
              <a:ext uri="{FF2B5EF4-FFF2-40B4-BE49-F238E27FC236}">
                <a16:creationId xmlns:a16="http://schemas.microsoft.com/office/drawing/2014/main" id="{9FAB47BD-74C2-4F7D-A107-DF55D43C7741}"/>
              </a:ext>
            </a:extLst>
          </p:cNvPr>
          <p:cNvSpPr txBox="1"/>
          <p:nvPr/>
        </p:nvSpPr>
        <p:spPr>
          <a:xfrm>
            <a:off x="896358" y="7703251"/>
            <a:ext cx="5836948" cy="274819"/>
          </a:xfrm>
          <a:prstGeom prst="rect">
            <a:avLst/>
          </a:prstGeom>
          <a:noFill/>
        </p:spPr>
        <p:txBody>
          <a:bodyPr wrap="square">
            <a:spAutoFit/>
          </a:bodyPr>
          <a:lstStyle/>
          <a:p>
            <a:pPr>
              <a:lnSpc>
                <a:spcPct val="125000"/>
              </a:lnSpc>
            </a:pPr>
            <a:r>
              <a:rPr lang="ja-JP" altLang="ko-KR" sz="1100" dirty="0">
                <a:latin typeface="+mn-ea"/>
              </a:rPr>
              <a:t>詳細情報は「顧客情報」、「ユーザー情報」、「その他」</a:t>
            </a:r>
            <a:r>
              <a:rPr lang="ja-JP" altLang="en-US" sz="1100" dirty="0">
                <a:latin typeface="+mn-ea"/>
              </a:rPr>
              <a:t>の</a:t>
            </a:r>
            <a:r>
              <a:rPr lang="ja-JP" altLang="ko-KR" sz="1100" dirty="0">
                <a:latin typeface="+mn-ea"/>
              </a:rPr>
              <a:t>タブで構成されます。</a:t>
            </a:r>
            <a:r>
              <a:rPr lang="ko-KR" altLang="en-US" sz="1100" dirty="0">
                <a:latin typeface="+mn-ea"/>
              </a:rPr>
              <a:t> </a:t>
            </a:r>
            <a:endParaRPr lang="en-US" altLang="ja-JP" sz="1100" dirty="0">
              <a:latin typeface="+mn-ea"/>
            </a:endParaRPr>
          </a:p>
        </p:txBody>
      </p:sp>
      <p:pic>
        <p:nvPicPr>
          <p:cNvPr id="9" name="그림 8"/>
          <p:cNvPicPr>
            <a:picLocks noChangeAspect="1"/>
          </p:cNvPicPr>
          <p:nvPr/>
        </p:nvPicPr>
        <p:blipFill>
          <a:blip r:embed="rId6" cstate="print"/>
          <a:stretch>
            <a:fillRect/>
          </a:stretch>
        </p:blipFill>
        <p:spPr>
          <a:xfrm>
            <a:off x="953436" y="8030762"/>
            <a:ext cx="5114925" cy="400050"/>
          </a:xfrm>
          <a:prstGeom prst="rect">
            <a:avLst/>
          </a:prstGeom>
        </p:spPr>
      </p:pic>
      <p:sp>
        <p:nvSpPr>
          <p:cNvPr id="32" name="テキスト ボックス 4">
            <a:extLst>
              <a:ext uri="{FF2B5EF4-FFF2-40B4-BE49-F238E27FC236}">
                <a16:creationId xmlns:a16="http://schemas.microsoft.com/office/drawing/2014/main" id="{9FAB47BD-74C2-4F7D-A107-DF55D43C7741}"/>
              </a:ext>
            </a:extLst>
          </p:cNvPr>
          <p:cNvSpPr txBox="1"/>
          <p:nvPr/>
        </p:nvSpPr>
        <p:spPr>
          <a:xfrm>
            <a:off x="914387" y="8694442"/>
            <a:ext cx="6388925" cy="1150315"/>
          </a:xfrm>
          <a:prstGeom prst="rect">
            <a:avLst/>
          </a:prstGeom>
          <a:noFill/>
        </p:spPr>
        <p:txBody>
          <a:bodyPr wrap="square">
            <a:spAutoFit/>
          </a:bodyPr>
          <a:lstStyle/>
          <a:p>
            <a:pPr>
              <a:lnSpc>
                <a:spcPct val="125000"/>
              </a:lnSpc>
            </a:pPr>
            <a:r>
              <a:rPr lang="ja-JP" altLang="ko-KR" sz="1100" dirty="0">
                <a:latin typeface="+mn-ea"/>
              </a:rPr>
              <a:t>-「顧客情報」 </a:t>
            </a:r>
            <a:r>
              <a:rPr lang="ja-JP" altLang="en-US" sz="1100" dirty="0">
                <a:latin typeface="+mn-ea"/>
              </a:rPr>
              <a:t>　　</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医療機関情報</a:t>
            </a:r>
            <a:r>
              <a:rPr lang="ja-JP" altLang="en-US" sz="1100" dirty="0">
                <a:latin typeface="+mn-ea"/>
              </a:rPr>
              <a:t>の</a:t>
            </a:r>
            <a:r>
              <a:rPr lang="ja-JP" altLang="ko-KR" sz="1100" dirty="0">
                <a:latin typeface="+mn-ea"/>
              </a:rPr>
              <a:t>登録</a:t>
            </a:r>
            <a:r>
              <a:rPr lang="ja-JP" altLang="en-US" sz="1100" dirty="0">
                <a:latin typeface="+mn-ea"/>
              </a:rPr>
              <a:t>であり、</a:t>
            </a:r>
            <a:r>
              <a:rPr lang="ja-JP" altLang="ko-KR" sz="1100" dirty="0">
                <a:latin typeface="+mn-ea"/>
              </a:rPr>
              <a:t>「基本情報」と使用期間設定の「契約情報」に分けて登録します。</a:t>
            </a:r>
            <a:endParaRPr lang="en-US" altLang="ja-JP" sz="1100" dirty="0">
              <a:latin typeface="+mn-ea"/>
            </a:endParaRPr>
          </a:p>
          <a:p>
            <a:pPr>
              <a:lnSpc>
                <a:spcPct val="125000"/>
              </a:lnSpc>
            </a:pPr>
            <a:endParaRPr lang="en-US" altLang="ja-JP" sz="1100" dirty="0">
              <a:latin typeface="+mn-ea"/>
            </a:endParaRPr>
          </a:p>
          <a:p>
            <a:pPr>
              <a:lnSpc>
                <a:spcPct val="125000"/>
              </a:lnSpc>
              <a:buFontTx/>
              <a:buChar char="-"/>
            </a:pPr>
            <a:r>
              <a:rPr lang="ja-JP" altLang="ko-KR" sz="1100" dirty="0">
                <a:latin typeface="+mn-ea"/>
              </a:rPr>
              <a:t>「ユーザー情報」</a:t>
            </a:r>
            <a:endParaRPr lang="en-US" altLang="ja-JP" sz="1100" dirty="0">
              <a:latin typeface="+mn-ea"/>
            </a:endParaRPr>
          </a:p>
          <a:p>
            <a:pPr>
              <a:lnSpc>
                <a:spcPct val="125000"/>
              </a:lnSpc>
            </a:pPr>
            <a:r>
              <a:rPr lang="ja-JP" altLang="en-US" sz="1100" dirty="0">
                <a:latin typeface="+mn-ea"/>
              </a:rPr>
              <a:t>　</a:t>
            </a:r>
            <a:r>
              <a:rPr lang="ja-JP" altLang="ko-KR" sz="1100" dirty="0">
                <a:latin typeface="+mn-ea"/>
              </a:rPr>
              <a:t> 該当</a:t>
            </a:r>
            <a:r>
              <a:rPr lang="ja-JP" altLang="en-US" sz="1100" dirty="0">
                <a:latin typeface="+mn-ea"/>
              </a:rPr>
              <a:t>する</a:t>
            </a:r>
            <a:r>
              <a:rPr lang="ja-JP" altLang="ko-KR" sz="1100" dirty="0">
                <a:latin typeface="+mn-ea"/>
              </a:rPr>
              <a:t>医療機関のユーザーを追加</a:t>
            </a:r>
            <a:r>
              <a:rPr lang="ja-JP" altLang="en-US" sz="1100" dirty="0">
                <a:latin typeface="+mn-ea"/>
              </a:rPr>
              <a:t>及び</a:t>
            </a:r>
            <a:r>
              <a:rPr lang="ja-JP" altLang="ko-KR" sz="1100" dirty="0">
                <a:latin typeface="+mn-ea"/>
              </a:rPr>
              <a:t>削除すること</a:t>
            </a:r>
            <a:r>
              <a:rPr lang="ja-JP" altLang="en-US" sz="1100" dirty="0">
                <a:latin typeface="+mn-ea"/>
              </a:rPr>
              <a:t>ができます</a:t>
            </a:r>
            <a:r>
              <a:rPr lang="ja-JP" altLang="ko-KR" sz="1100" dirty="0">
                <a:latin typeface="+mn-ea"/>
              </a:rPr>
              <a:t>。</a:t>
            </a:r>
            <a:endParaRPr lang="en-US" altLang="ko-KR" sz="1100" dirty="0">
              <a:latin typeface="+mn-ea"/>
            </a:endParaRPr>
          </a:p>
        </p:txBody>
      </p:sp>
    </p:spTree>
    <p:extLst>
      <p:ext uri="{BB962C8B-B14F-4D97-AF65-F5344CB8AC3E}">
        <p14:creationId xmlns:p14="http://schemas.microsoft.com/office/powerpoint/2010/main" val="109152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p:cNvPicPr>
            <a:picLocks noChangeAspect="1"/>
          </p:cNvPicPr>
          <p:nvPr/>
        </p:nvPicPr>
        <p:blipFill>
          <a:blip r:embed="rId2" cstate="print"/>
          <a:stretch>
            <a:fillRect/>
          </a:stretch>
        </p:blipFill>
        <p:spPr>
          <a:xfrm>
            <a:off x="1182301" y="5279649"/>
            <a:ext cx="5452685" cy="3581621"/>
          </a:xfrm>
          <a:prstGeom prst="rect">
            <a:avLst/>
          </a:prstGeom>
        </p:spPr>
      </p:pic>
      <p:pic>
        <p:nvPicPr>
          <p:cNvPr id="24" name="그림 23"/>
          <p:cNvPicPr>
            <a:picLocks noChangeAspect="1"/>
          </p:cNvPicPr>
          <p:nvPr/>
        </p:nvPicPr>
        <p:blipFill>
          <a:blip r:embed="rId3" cstate="print"/>
          <a:stretch>
            <a:fillRect/>
          </a:stretch>
        </p:blipFill>
        <p:spPr>
          <a:xfrm>
            <a:off x="1188804" y="2567150"/>
            <a:ext cx="5514833" cy="1643309"/>
          </a:xfrm>
          <a:prstGeom prst="rect">
            <a:avLst/>
          </a:prstGeom>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29</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0" y="1320281"/>
            <a:ext cx="6289445" cy="9387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検索結果は基準コード「代表行」表示（</a:t>
            </a:r>
            <a:r>
              <a:rPr lang="ja-JP" altLang="en-US" sz="1100" dirty="0">
                <a:latin typeface="MS Mincho" pitchFamily="49" charset="-128"/>
                <a:ea typeface="MS Mincho" pitchFamily="49" charset="-128"/>
              </a:rPr>
              <a:t>デフォルト</a:t>
            </a:r>
            <a:r>
              <a:rPr lang="ja-JP" altLang="ko-KR" sz="1100" dirty="0">
                <a:latin typeface="MS Mincho" pitchFamily="49" charset="-128"/>
                <a:ea typeface="MS Mincho" pitchFamily="49" charset="-128"/>
              </a:rPr>
              <a:t>）と「全体行」表示に切り替わります。</a:t>
            </a:r>
            <a:endParaRPr lang="en-US" altLang="ko-KR"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例えば、関節炎によく使われる「ロキソプロフェンNaテープ」の薬価基準コードは「2649735」</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する</a:t>
            </a:r>
            <a:r>
              <a:rPr lang="ja-JP" altLang="ko-KR" sz="1100" dirty="0">
                <a:latin typeface="MS Mincho" pitchFamily="49" charset="-128"/>
                <a:ea typeface="MS Mincho" pitchFamily="49" charset="-128"/>
              </a:rPr>
              <a:t>適応病名である「関節炎」（コード：7169005）のように検索すると1件が</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表示されます</a:t>
            </a:r>
            <a:endParaRPr lang="en-US" altLang="ja-JP" sz="1100" dirty="0">
              <a:latin typeface="MS Mincho" pitchFamily="49" charset="-128"/>
              <a:ea typeface="MS Mincho" pitchFamily="49" charset="-128"/>
            </a:endParaRPr>
          </a:p>
        </p:txBody>
      </p:sp>
      <p:sp>
        <p:nvSpPr>
          <p:cNvPr id="39" name="Google Shape;381;p17"/>
          <p:cNvSpPr/>
          <p:nvPr/>
        </p:nvSpPr>
        <p:spPr>
          <a:xfrm>
            <a:off x="1422007" y="28487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2" name="Google Shape;285;p11"/>
          <p:cNvCxnSpPr>
            <a:cxnSpLocks/>
            <a:endCxn id="5" idx="0"/>
          </p:cNvCxnSpPr>
          <p:nvPr/>
        </p:nvCxnSpPr>
        <p:spPr>
          <a:xfrm rot="5400000">
            <a:off x="1827096" y="4159987"/>
            <a:ext cx="782345"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2218268" y="64500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3065811" y="45976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全</a:t>
            </a:r>
            <a:r>
              <a:rPr lang="ja-JP" altLang="ko-KR" sz="1100" dirty="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381;p17"/>
          <p:cNvSpPr/>
          <p:nvPr/>
        </p:nvSpPr>
        <p:spPr>
          <a:xfrm>
            <a:off x="2514600" y="30480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cstate="print"/>
          <a:stretch>
            <a:fillRect/>
          </a:stretch>
        </p:blipFill>
        <p:spPr>
          <a:xfrm>
            <a:off x="1472501" y="4551161"/>
            <a:ext cx="1491530" cy="434299"/>
          </a:xfrm>
          <a:prstGeom prst="rect">
            <a:avLst/>
          </a:prstGeom>
        </p:spPr>
      </p:pic>
      <p:sp>
        <p:nvSpPr>
          <p:cNvPr id="16" name="Google Shape;356;p15"/>
          <p:cNvSpPr/>
          <p:nvPr/>
        </p:nvSpPr>
        <p:spPr>
          <a:xfrm>
            <a:off x="1712135" y="3569230"/>
            <a:ext cx="506133" cy="1995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5" name="Google Shape;285;p11"/>
          <p:cNvCxnSpPr>
            <a:stCxn id="54" idx="2"/>
            <a:endCxn id="53" idx="0"/>
          </p:cNvCxnSpPr>
          <p:nvPr/>
        </p:nvCxnSpPr>
        <p:spPr>
          <a:xfrm rot="16200000" flipH="1">
            <a:off x="3506895" y="55669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407;p18"/>
          <p:cNvSpPr txBox="1"/>
          <p:nvPr/>
        </p:nvSpPr>
        <p:spPr>
          <a:xfrm>
            <a:off x="1106895" y="89094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基準コードの適応病名（＝関節炎）に対する</a:t>
            </a:r>
            <a:r>
              <a:rPr lang="ja-JP" altLang="en-US" sz="1100" dirty="0">
                <a:latin typeface="MS Mincho" pitchFamily="49" charset="-128"/>
                <a:ea typeface="MS Mincho" pitchFamily="49" charset="-128"/>
              </a:rPr>
              <a:t>全体の</a:t>
            </a:r>
            <a:r>
              <a:rPr lang="ja-JP" altLang="ko-KR" sz="1100" dirty="0">
                <a:latin typeface="MS Mincho" pitchFamily="49" charset="-128"/>
                <a:ea typeface="MS Mincho" pitchFamily="49" charset="-128"/>
              </a:rPr>
              <a:t>適応医薬品が24件存在することが</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33" name="Google Shape;402;p18"/>
          <p:cNvSpPr txBox="1"/>
          <p:nvPr/>
        </p:nvSpPr>
        <p:spPr>
          <a:xfrm>
            <a:off x="1332987" y="360584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val="251558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48101" y="1768090"/>
            <a:ext cx="5864328" cy="63108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30</a:t>
            </a:fld>
            <a:endParaRPr kumimoji="1" lang="ja-JP" altLang="en-US"/>
          </a:p>
        </p:txBody>
      </p:sp>
      <p:sp>
        <p:nvSpPr>
          <p:cNvPr id="21" name="テキスト ボックス 4">
            <a:extLst>
              <a:ext uri="{FF2B5EF4-FFF2-40B4-BE49-F238E27FC236}">
                <a16:creationId xmlns:a16="http://schemas.microsoft.com/office/drawing/2014/main"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1" name="Google Shape;365;p16"/>
          <p:cNvSpPr txBox="1"/>
          <p:nvPr/>
        </p:nvSpPr>
        <p:spPr>
          <a:xfrm>
            <a:off x="1032679" y="25827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a:latin typeface="MS Mincho" pitchFamily="49" charset="-128"/>
                <a:ea typeface="MS Mincho" pitchFamily="49" charset="-128"/>
              </a:rPr>
              <a:t>「追加」ボタンをクリックすると新しいマザーDBのHIT病名を追加できます。</a:t>
            </a:r>
            <a:endParaRPr dirty="0">
              <a:latin typeface="MS Mincho" pitchFamily="49" charset="-128"/>
              <a:ea typeface="MS Mincho" pitchFamily="49" charset="-128"/>
            </a:endParaRPr>
          </a:p>
        </p:txBody>
      </p:sp>
      <p:cxnSp>
        <p:nvCxnSpPr>
          <p:cNvPr id="52" name="Google Shape;285;p11"/>
          <p:cNvCxnSpPr>
            <a:stCxn id="4" idx="1"/>
            <a:endCxn id="12" idx="1"/>
          </p:cNvCxnSpPr>
          <p:nvPr/>
        </p:nvCxnSpPr>
        <p:spPr>
          <a:xfrm rot="10800000" flipH="1" flipV="1">
            <a:off x="1048100" y="2083633"/>
            <a:ext cx="245131" cy="2059366"/>
          </a:xfrm>
          <a:prstGeom prst="bentConnector3">
            <a:avLst>
              <a:gd name="adj1" fmla="val -93256"/>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1136605" y="1948364"/>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3" name="Google Shape;382;p17"/>
          <p:cNvSpPr txBox="1"/>
          <p:nvPr/>
        </p:nvSpPr>
        <p:spPr>
          <a:xfrm>
            <a:off x="1018466" y="16376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4" name="Google Shape;384;p17"/>
          <p:cNvSpPr txBox="1"/>
          <p:nvPr/>
        </p:nvSpPr>
        <p:spPr>
          <a:xfrm>
            <a:off x="2149229" y="185186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9" name="Google Shape;381;p17"/>
          <p:cNvSpPr/>
          <p:nvPr/>
        </p:nvSpPr>
        <p:spPr>
          <a:xfrm>
            <a:off x="1670006" y="1948362"/>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2" name="그림 11"/>
          <p:cNvPicPr>
            <a:picLocks noChangeAspect="1"/>
          </p:cNvPicPr>
          <p:nvPr/>
        </p:nvPicPr>
        <p:blipFill>
          <a:blip r:embed="rId3" cstate="print"/>
          <a:stretch>
            <a:fillRect/>
          </a:stretch>
        </p:blipFill>
        <p:spPr>
          <a:xfrm>
            <a:off x="1293232" y="2886684"/>
            <a:ext cx="3804334" cy="2512630"/>
          </a:xfrm>
          <a:prstGeom prst="rect">
            <a:avLst/>
          </a:prstGeom>
        </p:spPr>
      </p:pic>
      <p:pic>
        <p:nvPicPr>
          <p:cNvPr id="18" name="그림 17"/>
          <p:cNvPicPr>
            <a:picLocks noChangeAspect="1"/>
          </p:cNvPicPr>
          <p:nvPr/>
        </p:nvPicPr>
        <p:blipFill>
          <a:blip r:embed="rId4" cstate="print"/>
          <a:stretch>
            <a:fillRect/>
          </a:stretch>
        </p:blipFill>
        <p:spPr>
          <a:xfrm>
            <a:off x="1293232" y="5450865"/>
            <a:ext cx="3804334" cy="2494936"/>
          </a:xfrm>
          <a:prstGeom prst="rect">
            <a:avLst/>
          </a:prstGeom>
        </p:spPr>
      </p:pic>
      <p:sp>
        <p:nvSpPr>
          <p:cNvPr id="30" name="Google Shape;381;p17"/>
          <p:cNvSpPr/>
          <p:nvPr/>
        </p:nvSpPr>
        <p:spPr>
          <a:xfrm>
            <a:off x="3675864" y="564815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65;p16"/>
          <p:cNvSpPr txBox="1"/>
          <p:nvPr/>
        </p:nvSpPr>
        <p:spPr>
          <a:xfrm>
            <a:off x="933305" y="814257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リストから選択して「削除」ボタンをクリックすると選択した情報が削除されます。</a:t>
            </a:r>
            <a:endParaRPr dirty="0">
              <a:latin typeface="MS Mincho" pitchFamily="49" charset="-128"/>
              <a:ea typeface="MS Mincho" pitchFamily="49" charset="-128"/>
            </a:endParaRPr>
          </a:p>
        </p:txBody>
      </p:sp>
      <p:cxnSp>
        <p:nvCxnSpPr>
          <p:cNvPr id="17" name="直線矢印コネクタ 19">
            <a:extLst>
              <a:ext uri="{FF2B5EF4-FFF2-40B4-BE49-F238E27FC236}">
                <a16:creationId xmlns:a16="http://schemas.microsoft.com/office/drawing/2014/main" id="{62C800FD-DFC9-5DA8-0A10-F6012EA1C79B}"/>
              </a:ext>
            </a:extLst>
          </p:cNvPr>
          <p:cNvCxnSpPr>
            <a:cxnSpLocks/>
            <a:stCxn id="22" idx="3"/>
            <a:endCxn id="31" idx="1"/>
          </p:cNvCxnSpPr>
          <p:nvPr/>
        </p:nvCxnSpPr>
        <p:spPr>
          <a:xfrm>
            <a:off x="2860682" y="3664504"/>
            <a:ext cx="2360609" cy="91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81;p17"/>
          <p:cNvSpPr/>
          <p:nvPr/>
        </p:nvSpPr>
        <p:spPr>
          <a:xfrm>
            <a:off x="1449778" y="3483739"/>
            <a:ext cx="1410904" cy="36152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28" name="Google Shape;381;p17"/>
          <p:cNvSpPr/>
          <p:nvPr/>
        </p:nvSpPr>
        <p:spPr>
          <a:xfrm>
            <a:off x="2057401" y="4095289"/>
            <a:ext cx="2700866" cy="78997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31" name="Google Shape;212;p7"/>
          <p:cNvSpPr txBox="1"/>
          <p:nvPr/>
        </p:nvSpPr>
        <p:spPr>
          <a:xfrm>
            <a:off x="5221291" y="3204321"/>
            <a:ext cx="2142035" cy="93867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100" dirty="0">
                <a:latin typeface="MS Mincho" pitchFamily="49" charset="-128"/>
                <a:ea typeface="MS Mincho" pitchFamily="49" charset="-128"/>
              </a:rPr>
              <a:t>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の</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要求区分に従って</a:t>
            </a:r>
            <a:endParaRPr lang="en-US" altLang="ja-JP" sz="1100" dirty="0">
              <a:latin typeface="MS Mincho" pitchFamily="49" charset="-128"/>
              <a:ea typeface="MS Mincho" pitchFamily="49" charset="-128"/>
            </a:endParaRPr>
          </a:p>
          <a:p>
            <a:pPr lvl="0"/>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コード」を検索します。 - </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コードを4文字以上記載</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すると</a:t>
            </a:r>
            <a:r>
              <a:rPr lang="ja-JP" altLang="ko-KR" sz="1100" dirty="0">
                <a:latin typeface="MS Mincho" pitchFamily="49" charset="-128"/>
                <a:ea typeface="MS Mincho" pitchFamily="49" charset="-128"/>
              </a:rPr>
              <a:t>下段リストに検索され</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dirty="0">
              <a:latin typeface="MS Mincho" pitchFamily="49" charset="-128"/>
              <a:ea typeface="MS Mincho" pitchFamily="49" charset="-128"/>
            </a:endParaRPr>
          </a:p>
        </p:txBody>
      </p:sp>
      <p:sp>
        <p:nvSpPr>
          <p:cNvPr id="33" name="Google Shape;212;p7"/>
          <p:cNvSpPr txBox="1"/>
          <p:nvPr/>
        </p:nvSpPr>
        <p:spPr>
          <a:xfrm>
            <a:off x="5221292" y="4190215"/>
            <a:ext cx="2147382"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a:t>
            </a:r>
            <a:r>
              <a:rPr lang="ja-JP" altLang="ko-KR" sz="1100" dirty="0">
                <a:latin typeface="MS Mincho" pitchFamily="49" charset="-128"/>
                <a:ea typeface="MS Mincho" pitchFamily="49" charset="-128"/>
              </a:rPr>
              <a:t>検索されたリストから適応</a:t>
            </a:r>
            <a:r>
              <a:rPr lang="ja-JP" altLang="en-US" sz="1100" dirty="0">
                <a:latin typeface="MS Mincho" pitchFamily="49" charset="-128"/>
                <a:ea typeface="MS Mincho" pitchFamily="49" charset="-128"/>
              </a:rPr>
              <a:t>診 </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療行為</a:t>
            </a:r>
            <a:r>
              <a:rPr lang="ja-JP" altLang="ko-KR" sz="1100" dirty="0">
                <a:latin typeface="MS Mincho" pitchFamily="49" charset="-128"/>
                <a:ea typeface="MS Mincho" pitchFamily="49" charset="-128"/>
              </a:rPr>
              <a:t>や医薬品を選択をクリ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ックします。</a:t>
            </a:r>
            <a:endParaRPr lang="ko-KR" altLang="en-US" sz="1100" dirty="0">
              <a:solidFill>
                <a:schemeClr val="dk1"/>
              </a:solidFill>
              <a:latin typeface="MS Mincho" pitchFamily="49" charset="-128"/>
              <a:ea typeface="Century"/>
              <a:cs typeface="Century"/>
              <a:sym typeface="Century"/>
            </a:endParaRPr>
          </a:p>
        </p:txBody>
      </p:sp>
      <p:cxnSp>
        <p:nvCxnSpPr>
          <p:cNvPr id="34" name="直線矢印コネクタ 19">
            <a:extLst>
              <a:ext uri="{FF2B5EF4-FFF2-40B4-BE49-F238E27FC236}">
                <a16:creationId xmlns:a16="http://schemas.microsoft.com/office/drawing/2014/main" id="{62C800FD-DFC9-5DA8-0A10-F6012EA1C79B}"/>
              </a:ext>
            </a:extLst>
          </p:cNvPr>
          <p:cNvCxnSpPr>
            <a:cxnSpLocks/>
            <a:stCxn id="28" idx="3"/>
            <a:endCxn id="33" idx="1"/>
          </p:cNvCxnSpPr>
          <p:nvPr/>
        </p:nvCxnSpPr>
        <p:spPr>
          <a:xfrm flipV="1">
            <a:off x="4758267" y="4490277"/>
            <a:ext cx="46302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Google Shape;212;p7"/>
          <p:cNvSpPr txBox="1"/>
          <p:nvPr/>
        </p:nvSpPr>
        <p:spPr>
          <a:xfrm>
            <a:off x="5290600" y="5718709"/>
            <a:ext cx="2062031" cy="76940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ko-KR" sz="1100" dirty="0">
                <a:latin typeface="MS Mincho" pitchFamily="49" charset="-128"/>
                <a:ea typeface="MS Mincho" pitchFamily="49" charset="-128"/>
              </a:rPr>
              <a:t>HIT病名コード：</a:t>
            </a:r>
            <a:r>
              <a:rPr lang="ja-JP" altLang="en-US" sz="1100" dirty="0">
                <a:latin typeface="MS Mincho" pitchFamily="49" charset="-128"/>
                <a:ea typeface="MS Mincho" pitchFamily="49" charset="-128"/>
              </a:rPr>
              <a:t>摘要</a:t>
            </a:r>
            <a:r>
              <a:rPr lang="ja-JP" altLang="ko-KR" sz="1100" dirty="0">
                <a:latin typeface="MS Mincho" pitchFamily="49" charset="-128"/>
                <a:ea typeface="MS Mincho" pitchFamily="49" charset="-128"/>
              </a:rPr>
              <a:t>コードの選択方法と同様に病名コードと名称を検索して選択をクリックします。</a:t>
            </a:r>
            <a:endParaRPr lang="ko-KR" altLang="en-US" sz="1100" dirty="0">
              <a:solidFill>
                <a:schemeClr val="dk1"/>
              </a:solidFill>
              <a:latin typeface="MS Mincho" pitchFamily="49" charset="-128"/>
              <a:ea typeface="Century"/>
              <a:cs typeface="Century"/>
              <a:sym typeface="Century"/>
            </a:endParaRPr>
          </a:p>
        </p:txBody>
      </p:sp>
      <p:sp>
        <p:nvSpPr>
          <p:cNvPr id="38" name="Google Shape;381;p17"/>
          <p:cNvSpPr/>
          <p:nvPr/>
        </p:nvSpPr>
        <p:spPr>
          <a:xfrm>
            <a:off x="1486267" y="6457268"/>
            <a:ext cx="3271999" cy="2001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212;p7"/>
          <p:cNvSpPr txBox="1"/>
          <p:nvPr/>
        </p:nvSpPr>
        <p:spPr>
          <a:xfrm>
            <a:off x="5290600" y="7054939"/>
            <a:ext cx="2163631"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en-US" sz="1100" dirty="0">
                <a:solidFill>
                  <a:schemeClr val="dk1"/>
                </a:solidFill>
                <a:latin typeface="MS Mincho" pitchFamily="49" charset="-128"/>
                <a:ea typeface="MS Mincho" pitchFamily="49" charset="-128"/>
                <a:cs typeface="Century"/>
                <a:sym typeface="Century"/>
              </a:rPr>
              <a:t>最後に</a:t>
            </a:r>
            <a:r>
              <a:rPr lang="ja-JP" altLang="ko-KR" sz="1100" dirty="0">
                <a:latin typeface="MS Mincho" pitchFamily="49" charset="-128"/>
                <a:ea typeface="MS Mincho" pitchFamily="49" charset="-128"/>
              </a:rPr>
              <a:t>「登録」ボタンをクリ</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ックすると新しいHIT適応病</a:t>
            </a:r>
            <a:endParaRPr lang="en-US" altLang="ja-JP" sz="1100" dirty="0">
              <a:latin typeface="MS Mincho" pitchFamily="49" charset="-128"/>
              <a:ea typeface="MS Mincho" pitchFamily="49" charset="-128"/>
            </a:endParaRPr>
          </a:p>
          <a:p>
            <a:pPr lvl="0"/>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名が追加され</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ます。</a:t>
            </a:r>
            <a:endParaRPr lang="ko-KR" altLang="en-US" sz="1100" dirty="0">
              <a:solidFill>
                <a:schemeClr val="dk1"/>
              </a:solidFill>
              <a:latin typeface="MS Mincho" pitchFamily="49" charset="-128"/>
              <a:ea typeface="Century"/>
              <a:cs typeface="Century"/>
              <a:sym typeface="Century"/>
            </a:endParaRPr>
          </a:p>
        </p:txBody>
      </p:sp>
      <p:cxnSp>
        <p:nvCxnSpPr>
          <p:cNvPr id="41" name="Google Shape;285;p11"/>
          <p:cNvCxnSpPr>
            <a:stCxn id="30" idx="2"/>
            <a:endCxn id="39" idx="1"/>
          </p:cNvCxnSpPr>
          <p:nvPr/>
        </p:nvCxnSpPr>
        <p:spPr>
          <a:xfrm rot="16200000" flipH="1">
            <a:off x="3891487" y="5955888"/>
            <a:ext cx="1444346" cy="1353879"/>
          </a:xfrm>
          <a:prstGeom prst="bentConnector2">
            <a:avLst/>
          </a:prstGeom>
          <a:noFill/>
          <a:ln w="19050" cap="flat" cmpd="sng">
            <a:solidFill>
              <a:srgbClr val="FF0000"/>
            </a:solidFill>
            <a:prstDash val="solid"/>
            <a:miter lim="800000"/>
            <a:headEnd type="none" w="sm" len="sm"/>
            <a:tailEnd type="triangle" w="med" len="med"/>
          </a:ln>
        </p:spPr>
      </p:cxnSp>
      <p:cxnSp>
        <p:nvCxnSpPr>
          <p:cNvPr id="44" name="Google Shape;285;p11"/>
          <p:cNvCxnSpPr>
            <a:stCxn id="38" idx="3"/>
            <a:endCxn id="37" idx="1"/>
          </p:cNvCxnSpPr>
          <p:nvPr/>
        </p:nvCxnSpPr>
        <p:spPr>
          <a:xfrm flipV="1">
            <a:off x="4758266" y="6103410"/>
            <a:ext cx="532334" cy="45391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50" name="그림 49"/>
          <p:cNvPicPr>
            <a:picLocks noChangeAspect="1"/>
          </p:cNvPicPr>
          <p:nvPr/>
        </p:nvPicPr>
        <p:blipFill>
          <a:blip r:embed="rId5" cstate="print"/>
          <a:stretch>
            <a:fillRect/>
          </a:stretch>
        </p:blipFill>
        <p:spPr>
          <a:xfrm>
            <a:off x="1293233" y="8489850"/>
            <a:ext cx="5165566" cy="1323017"/>
          </a:xfrm>
          <a:prstGeom prst="rect">
            <a:avLst/>
          </a:prstGeom>
        </p:spPr>
      </p:pic>
      <p:sp>
        <p:nvSpPr>
          <p:cNvPr id="55" name="Google Shape;381;p17"/>
          <p:cNvSpPr/>
          <p:nvPr/>
        </p:nvSpPr>
        <p:spPr>
          <a:xfrm>
            <a:off x="1499932" y="8729224"/>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Google Shape;365;p16"/>
          <p:cNvSpPr txBox="1"/>
          <p:nvPr/>
        </p:nvSpPr>
        <p:spPr>
          <a:xfrm>
            <a:off x="1207680" y="9909729"/>
            <a:ext cx="534463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参照: 削除された情報は上</a:t>
            </a:r>
            <a:r>
              <a:rPr lang="ja-JP" altLang="en-US" sz="1100" dirty="0">
                <a:latin typeface="MS Mincho" pitchFamily="49" charset="-128"/>
                <a:ea typeface="MS Mincho" pitchFamily="49" charset="-128"/>
              </a:rPr>
              <a:t>段</a:t>
            </a:r>
            <a:r>
              <a:rPr lang="ja-JP" altLang="ko-KR" sz="1100" dirty="0">
                <a:latin typeface="MS Mincho" pitchFamily="49" charset="-128"/>
                <a:ea typeface="MS Mincho" pitchFamily="49" charset="-128"/>
              </a:rPr>
              <a:t>照会</a:t>
            </a:r>
            <a:r>
              <a:rPr lang="ja-JP" altLang="en-US" sz="1100" dirty="0">
                <a:latin typeface="MS Mincho" pitchFamily="49" charset="-128"/>
                <a:ea typeface="MS Mincho" pitchFamily="49" charset="-128"/>
              </a:rPr>
              <a:t>条件　　　　　　　　　を</a:t>
            </a:r>
            <a:r>
              <a:rPr lang="ja-JP" altLang="ko-KR" sz="1100" dirty="0">
                <a:latin typeface="MS Mincho" pitchFamily="49" charset="-128"/>
                <a:ea typeface="MS Mincho" pitchFamily="49" charset="-128"/>
              </a:rPr>
              <a:t>チェックして確認し、</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「使用</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復旧」</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できます。</a:t>
            </a:r>
            <a:endParaRPr dirty="0">
              <a:latin typeface="MS Mincho" pitchFamily="49" charset="-128"/>
              <a:ea typeface="MS Mincho" pitchFamily="49" charset="-128"/>
            </a:endParaRPr>
          </a:p>
        </p:txBody>
      </p:sp>
      <p:pic>
        <p:nvPicPr>
          <p:cNvPr id="57" name="그림 56"/>
          <p:cNvPicPr>
            <a:picLocks noChangeAspect="1"/>
          </p:cNvPicPr>
          <p:nvPr/>
        </p:nvPicPr>
        <p:blipFill>
          <a:blip r:embed="rId6" cstate="print"/>
          <a:stretch>
            <a:fillRect/>
          </a:stretch>
        </p:blipFill>
        <p:spPr>
          <a:xfrm>
            <a:off x="3741201" y="9963747"/>
            <a:ext cx="1215345" cy="241404"/>
          </a:xfrm>
          <a:prstGeom prst="rect">
            <a:avLst/>
          </a:prstGeom>
        </p:spPr>
      </p:pic>
    </p:spTree>
    <p:extLst>
      <p:ext uri="{BB962C8B-B14F-4D97-AF65-F5344CB8AC3E}">
        <p14:creationId xmlns:p14="http://schemas.microsoft.com/office/powerpoint/2010/main" val="47062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p:cNvGrpSpPr/>
          <p:nvPr/>
        </p:nvGrpSpPr>
        <p:grpSpPr>
          <a:xfrm>
            <a:off x="1292718" y="5678067"/>
            <a:ext cx="4967745" cy="1527067"/>
            <a:chOff x="1219343" y="5740111"/>
            <a:chExt cx="5071390" cy="1759353"/>
          </a:xfrm>
        </p:grpSpPr>
        <p:pic>
          <p:nvPicPr>
            <p:cNvPr id="8" name="그림 7"/>
            <p:cNvPicPr>
              <a:picLocks noChangeAspect="1"/>
            </p:cNvPicPr>
            <p:nvPr/>
          </p:nvPicPr>
          <p:blipFill>
            <a:blip r:embed="rId3" cstate="print"/>
            <a:stretch>
              <a:fillRect/>
            </a:stretch>
          </p:blipFill>
          <p:spPr>
            <a:xfrm>
              <a:off x="1219343" y="5740111"/>
              <a:ext cx="5071390" cy="1759353"/>
            </a:xfrm>
            <a:prstGeom prst="rect">
              <a:avLst/>
            </a:prstGeom>
          </p:spPr>
        </p:pic>
        <p:sp>
          <p:nvSpPr>
            <p:cNvPr id="21" name="직사각형 20"/>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직사각형 21"/>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31</a:t>
            </a:fld>
            <a:endParaRPr kumimoji="1" lang="ja-JP" altLang="en-US" dirty="0"/>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082401" y="5432260"/>
            <a:ext cx="591646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34" name="Google Shape;368;p16"/>
          <p:cNvSpPr txBox="1"/>
          <p:nvPr/>
        </p:nvSpPr>
        <p:spPr>
          <a:xfrm>
            <a:off x="2381081" y="68886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1748634" y="595081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9" name="Google Shape;381;p17"/>
          <p:cNvSpPr/>
          <p:nvPr/>
        </p:nvSpPr>
        <p:spPr>
          <a:xfrm>
            <a:off x="1357991" y="676194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２ ．</a:t>
            </a:r>
            <a:r>
              <a:rPr lang="ja-JP" altLang="ko-KR" sz="1100" dirty="0">
                <a:latin typeface="MS Mincho" pitchFamily="49" charset="-128"/>
                <a:ea typeface="MS Mincho" pitchFamily="49" charset="-128"/>
              </a:rPr>
              <a:t>チェックデータ比較</a:t>
            </a:r>
            <a:endParaRPr lang="en-US" altLang="ja-JP" sz="1100" b="1" dirty="0">
              <a:solidFill>
                <a:schemeClr val="bg1">
                  <a:lumMod val="50000"/>
                </a:schemeClr>
              </a:solidFill>
              <a:latin typeface="MS Mincho" pitchFamily="49" charset="-128"/>
              <a:ea typeface="MS Mincho" pitchFamily="49" charset="-128"/>
            </a:endParaRPr>
          </a:p>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grpSp>
        <p:nvGrpSpPr>
          <p:cNvPr id="5" name="그룹 6"/>
          <p:cNvGrpSpPr/>
          <p:nvPr/>
        </p:nvGrpSpPr>
        <p:grpSpPr>
          <a:xfrm>
            <a:off x="1292718" y="1624970"/>
            <a:ext cx="5014949" cy="3685218"/>
            <a:chOff x="1292718" y="1624970"/>
            <a:chExt cx="5062520" cy="3685218"/>
          </a:xfrm>
        </p:grpSpPr>
        <p:pic>
          <p:nvPicPr>
            <p:cNvPr id="4" name="그림 3"/>
            <p:cNvPicPr>
              <a:picLocks noChangeAspect="1"/>
            </p:cNvPicPr>
            <p:nvPr/>
          </p:nvPicPr>
          <p:blipFill>
            <a:blip r:embed="rId4" cstate="print"/>
            <a:stretch>
              <a:fillRect/>
            </a:stretch>
          </p:blipFill>
          <p:spPr>
            <a:xfrm>
              <a:off x="1292718" y="1624970"/>
              <a:ext cx="5062520" cy="3685218"/>
            </a:xfrm>
            <a:prstGeom prst="rect">
              <a:avLst/>
            </a:prstGeom>
          </p:spPr>
        </p:pic>
        <p:sp>
          <p:nvSpPr>
            <p:cNvPr id="6" name="직사각형 5"/>
            <p:cNvSpPr/>
            <p:nvPr/>
          </p:nvSpPr>
          <p:spPr>
            <a:xfrm>
              <a:off x="2541477" y="2616200"/>
              <a:ext cx="1014522"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직사각형 17"/>
            <p:cNvSpPr/>
            <p:nvPr/>
          </p:nvSpPr>
          <p:spPr>
            <a:xfrm>
              <a:off x="4838626" y="2643466"/>
              <a:ext cx="1350506"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5" name="Google Shape;212;p7"/>
          <p:cNvSpPr txBox="1"/>
          <p:nvPr/>
        </p:nvSpPr>
        <p:spPr>
          <a:xfrm>
            <a:off x="4277280" y="643160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コピー先の医療機関を選択します。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「選択」ボタンをクリックします。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（または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行をダブルクリック）</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学習したチェックデータ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照​​会ウ</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26" name="Google Shape;210;p7"/>
          <p:cNvCxnSpPr>
            <a:stCxn id="28" idx="1"/>
            <a:endCxn id="12" idx="1"/>
          </p:cNvCxnSpPr>
          <p:nvPr/>
        </p:nvCxnSpPr>
        <p:spPr>
          <a:xfrm rot="10800000" flipH="1" flipV="1">
            <a:off x="1360135" y="6145255"/>
            <a:ext cx="43023" cy="2799069"/>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28" name="Google Shape;381;p17"/>
          <p:cNvSpPr/>
          <p:nvPr/>
        </p:nvSpPr>
        <p:spPr>
          <a:xfrm>
            <a:off x="1360136" y="603299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216;p7"/>
          <p:cNvSpPr txBox="1"/>
          <p:nvPr/>
        </p:nvSpPr>
        <p:spPr>
          <a:xfrm>
            <a:off x="3846585" y="8123625"/>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③</a:t>
            </a:r>
            <a:r>
              <a:rPr lang="ja-JP" altLang="ko-KR" sz="1100" dirty="0">
                <a:latin typeface="MS Mincho" pitchFamily="49" charset="-128"/>
                <a:ea typeface="MS Mincho" pitchFamily="49" charset="-128"/>
              </a:rPr>
              <a:t>学習</a:t>
            </a:r>
            <a:r>
              <a:rPr lang="ja-JP" altLang="en-US" sz="1100" dirty="0">
                <a:latin typeface="MS Mincho" pitchFamily="49" charset="-128"/>
                <a:ea typeface="MS Mincho" pitchFamily="49" charset="-128"/>
              </a:rPr>
              <a:t>された</a:t>
            </a:r>
            <a:r>
              <a:rPr lang="ja-JP" altLang="ko-KR" sz="1100" dirty="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a:latin typeface="MS Mincho" pitchFamily="49" charset="-128"/>
                <a:ea typeface="MS Mincho" pitchFamily="49" charset="-128"/>
              </a:rPr>
              <a:t>コピー先のチェックデータはチェック選択/解除可能です。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削除された学習データ</a:t>
            </a:r>
            <a:endParaRPr lang="en-US" altLang="ja-JP" sz="1100" dirty="0">
              <a:latin typeface="MS Mincho" pitchFamily="49" charset="-128"/>
              <a:ea typeface="MS Mincho" pitchFamily="49" charset="-128"/>
            </a:endParaRPr>
          </a:p>
          <a:p>
            <a:pPr lvl="0">
              <a:buClr>
                <a:schemeClr val="dk1"/>
              </a:buClr>
              <a:buSzPts val="1100"/>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はデフォルトで選択解除されて除外されます。</a:t>
            </a:r>
            <a:endParaRPr dirty="0">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1403159" y="7409680"/>
            <a:ext cx="2371342" cy="3069289"/>
          </a:xfrm>
          <a:prstGeom prst="rect">
            <a:avLst/>
          </a:prstGeom>
        </p:spPr>
      </p:pic>
      <p:sp>
        <p:nvSpPr>
          <p:cNvPr id="41" name="Google Shape;216;p7"/>
          <p:cNvSpPr txBox="1"/>
          <p:nvPr/>
        </p:nvSpPr>
        <p:spPr>
          <a:xfrm>
            <a:off x="3874930" y="9332974"/>
            <a:ext cx="3258460"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a:solidFill>
                  <a:srgbClr val="FF0000"/>
                </a:solidFill>
                <a:latin typeface="MS Mincho" pitchFamily="49" charset="-128"/>
                <a:cs typeface="MS Mincho"/>
                <a:sym typeface="MS Mincho"/>
              </a:rPr>
              <a:t>④</a:t>
            </a:r>
            <a:r>
              <a:rPr lang="ja-JP" altLang="ko-KR" sz="1100" dirty="0">
                <a:latin typeface="MS Mincho" pitchFamily="49" charset="-128"/>
                <a:ea typeface="MS Mincho" pitchFamily="49" charset="-128"/>
              </a:rPr>
              <a:t>戻るボタンをクリックすると</a:t>
            </a:r>
            <a:r>
              <a:rPr lang="ja-JP" altLang="en-US" sz="1100" dirty="0">
                <a:latin typeface="MS Mincho" pitchFamily="49" charset="-128"/>
                <a:ea typeface="MS Mincho" pitchFamily="49" charset="-128"/>
              </a:rPr>
              <a:t>はじめの医療　</a:t>
            </a:r>
            <a:endParaRPr lang="en-US" altLang="ja-JP" sz="1100" dirty="0">
              <a:latin typeface="MS Mincho" pitchFamily="49" charset="-128"/>
              <a:ea typeface="MS Mincho" pitchFamily="49" charset="-128"/>
            </a:endParaRPr>
          </a:p>
          <a:p>
            <a:pPr lvl="0"/>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機関選択</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画面に切り替わります。</a:t>
            </a:r>
            <a:endParaRPr lang="en-US" altLang="ko-KR" sz="1100" dirty="0">
              <a:solidFill>
                <a:schemeClr val="dk1"/>
              </a:solidFill>
              <a:latin typeface="MS Mincho" pitchFamily="49" charset="-128"/>
              <a:ea typeface="MS Mincho" pitchFamily="49" charset="-128"/>
              <a:cs typeface="Century"/>
              <a:sym typeface="Century"/>
            </a:endParaRPr>
          </a:p>
        </p:txBody>
      </p:sp>
      <p:sp>
        <p:nvSpPr>
          <p:cNvPr id="42" name="Google Shape;235;p8"/>
          <p:cNvSpPr txBox="1"/>
          <p:nvPr/>
        </p:nvSpPr>
        <p:spPr>
          <a:xfrm>
            <a:off x="2446403" y="83158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4" name="Google Shape;381;p17"/>
          <p:cNvSpPr/>
          <p:nvPr/>
        </p:nvSpPr>
        <p:spPr>
          <a:xfrm>
            <a:off x="1479252" y="78921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286;p11"/>
          <p:cNvSpPr txBox="1"/>
          <p:nvPr/>
        </p:nvSpPr>
        <p:spPr>
          <a:xfrm>
            <a:off x="1880181" y="78197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46" name="Google Shape;212;p7"/>
          <p:cNvSpPr txBox="1"/>
          <p:nvPr/>
        </p:nvSpPr>
        <p:spPr>
          <a:xfrm>
            <a:off x="1381645" y="8140862"/>
            <a:ext cx="2392855" cy="232387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Tree>
    <p:extLst>
      <p:ext uri="{BB962C8B-B14F-4D97-AF65-F5344CB8AC3E}">
        <p14:creationId xmlns:p14="http://schemas.microsoft.com/office/powerpoint/2010/main" val="242820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12"/>
          <p:cNvGrpSpPr/>
          <p:nvPr/>
        </p:nvGrpSpPr>
        <p:grpSpPr>
          <a:xfrm>
            <a:off x="1252127" y="5187783"/>
            <a:ext cx="5367524" cy="3497365"/>
            <a:chOff x="1252127" y="5187783"/>
            <a:chExt cx="5367524" cy="3497365"/>
          </a:xfrm>
        </p:grpSpPr>
        <p:pic>
          <p:nvPicPr>
            <p:cNvPr id="10" name="그림 9"/>
            <p:cNvPicPr>
              <a:picLocks noChangeAspect="1"/>
            </p:cNvPicPr>
            <p:nvPr/>
          </p:nvPicPr>
          <p:blipFill>
            <a:blip r:embed="rId2" cstate="print"/>
            <a:stretch>
              <a:fillRect/>
            </a:stretch>
          </p:blipFill>
          <p:spPr>
            <a:xfrm>
              <a:off x="1252127" y="5187783"/>
              <a:ext cx="5367524" cy="3497365"/>
            </a:xfrm>
            <a:prstGeom prst="rect">
              <a:avLst/>
            </a:prstGeom>
          </p:spPr>
        </p:pic>
        <p:pic>
          <p:nvPicPr>
            <p:cNvPr id="11" name="그림 10"/>
            <p:cNvPicPr>
              <a:picLocks noChangeAspect="1"/>
            </p:cNvPicPr>
            <p:nvPr/>
          </p:nvPicPr>
          <p:blipFill>
            <a:blip r:embed="rId3" cstate="print"/>
            <a:stretch>
              <a:fillRect/>
            </a:stretch>
          </p:blipFill>
          <p:spPr>
            <a:xfrm>
              <a:off x="5337893" y="5720696"/>
              <a:ext cx="1225112" cy="217179"/>
            </a:xfrm>
            <a:prstGeom prst="rect">
              <a:avLst/>
            </a:prstGeom>
          </p:spPr>
        </p:pic>
      </p:grpSp>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32</a:t>
            </a:fld>
            <a:endParaRPr kumimoji="1" lang="ja-JP" altLang="en-US"/>
          </a:p>
        </p:txBody>
      </p:sp>
      <p:sp>
        <p:nvSpPr>
          <p:cNvPr id="33" name="テキスト ボックス 4">
            <a:extLst>
              <a:ext uri="{FF2B5EF4-FFF2-40B4-BE49-F238E27FC236}">
                <a16:creationId xmlns:a16="http://schemas.microsoft.com/office/drawing/2014/main" id="{9FAB47BD-74C2-4F7D-A107-DF55D43C7741}"/>
              </a:ext>
            </a:extLst>
          </p:cNvPr>
          <p:cNvSpPr txBox="1"/>
          <p:nvPr/>
        </p:nvSpPr>
        <p:spPr>
          <a:xfrm>
            <a:off x="1123487" y="4789181"/>
            <a:ext cx="5501902"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●２</a:t>
            </a:r>
            <a:r>
              <a:rPr lang="ja-JP" altLang="ko-KR" sz="1100" dirty="0">
                <a:latin typeface="MS Mincho" pitchFamily="49" charset="-128"/>
                <a:ea typeface="MS Mincho" pitchFamily="49" charset="-128"/>
              </a:rPr>
              <a:t>つの医療機関のチェックデータ</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比較</a:t>
            </a:r>
            <a:endParaRPr lang="en-US" altLang="ja-JP" sz="1100" dirty="0">
              <a:latin typeface="MS Mincho" pitchFamily="49" charset="-128"/>
              <a:ea typeface="MS Mincho" pitchFamily="49" charset="-128"/>
            </a:endParaRPr>
          </a:p>
        </p:txBody>
      </p:sp>
      <p:sp>
        <p:nvSpPr>
          <p:cNvPr id="34" name="Google Shape;368;p16"/>
          <p:cNvSpPr txBox="1"/>
          <p:nvPr/>
        </p:nvSpPr>
        <p:spPr>
          <a:xfrm>
            <a:off x="5339020"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2506553"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28" name="Google Shape;381;p17"/>
          <p:cNvSpPr/>
          <p:nvPr/>
        </p:nvSpPr>
        <p:spPr>
          <a:xfrm>
            <a:off x="3967152" y="6217011"/>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4" name="그룹 4"/>
          <p:cNvGrpSpPr/>
          <p:nvPr/>
        </p:nvGrpSpPr>
        <p:grpSpPr>
          <a:xfrm>
            <a:off x="1255498" y="1689455"/>
            <a:ext cx="5238864" cy="1878499"/>
            <a:chOff x="1255498" y="1689455"/>
            <a:chExt cx="5238864" cy="1878499"/>
          </a:xfrm>
        </p:grpSpPr>
        <p:pic>
          <p:nvPicPr>
            <p:cNvPr id="3" name="그림 2"/>
            <p:cNvPicPr>
              <a:picLocks noChangeAspect="1"/>
            </p:cNvPicPr>
            <p:nvPr/>
          </p:nvPicPr>
          <p:blipFill>
            <a:blip r:embed="rId4" cstate="print"/>
            <a:stretch>
              <a:fillRect/>
            </a:stretch>
          </p:blipFill>
          <p:spPr>
            <a:xfrm>
              <a:off x="1255498" y="1689455"/>
              <a:ext cx="5238864" cy="1878499"/>
            </a:xfrm>
            <a:prstGeom prst="rect">
              <a:avLst/>
            </a:prstGeom>
          </p:spPr>
        </p:pic>
        <p:sp>
          <p:nvSpPr>
            <p:cNvPr id="27" name="직사각형 26"/>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9" name="Google Shape;368;p16"/>
          <p:cNvSpPr txBox="1"/>
          <p:nvPr/>
        </p:nvSpPr>
        <p:spPr>
          <a:xfrm>
            <a:off x="5001952" y="281358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0" name="Google Shape;371;p16"/>
          <p:cNvSpPr txBox="1"/>
          <p:nvPr/>
        </p:nvSpPr>
        <p:spPr>
          <a:xfrm>
            <a:off x="4307603" y="19934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1" name="Google Shape;381;p17"/>
          <p:cNvSpPr/>
          <p:nvPr/>
        </p:nvSpPr>
        <p:spPr>
          <a:xfrm>
            <a:off x="3916960" y="27029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381;p17"/>
          <p:cNvSpPr/>
          <p:nvPr/>
        </p:nvSpPr>
        <p:spPr>
          <a:xfrm>
            <a:off x="3919105" y="20756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p:cNvSpPr txBox="1"/>
          <p:nvPr/>
        </p:nvSpPr>
        <p:spPr>
          <a:xfrm>
            <a:off x="755375" y="3784272"/>
            <a:ext cx="6587236" cy="69822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50" dirty="0">
                <a:latin typeface="MS Mincho" pitchFamily="49" charset="-128"/>
                <a:ea typeface="MS Mincho" pitchFamily="49" charset="-128"/>
              </a:rPr>
              <a:t>貼り付け対象の医療機関を右側から選択するようにします。</a:t>
            </a:r>
            <a:endParaRPr lang="en-US" altLang="ja-JP" sz="1050" dirty="0">
              <a:latin typeface="MS Mincho" pitchFamily="49" charset="-128"/>
              <a:ea typeface="MS Mincho" pitchFamily="49" charset="-128"/>
            </a:endParaRPr>
          </a:p>
          <a:p>
            <a:pPr lvl="0">
              <a:lnSpc>
                <a:spcPct val="125000"/>
              </a:lnSpc>
            </a:pPr>
            <a:r>
              <a:rPr lang="ko-KR" altLang="en-US" sz="1050" dirty="0">
                <a:solidFill>
                  <a:srgbClr val="FF0000"/>
                </a:solidFill>
                <a:latin typeface="MS Mincho" pitchFamily="49" charset="-128"/>
                <a:ea typeface="MS Mincho"/>
                <a:cs typeface="MS Mincho"/>
                <a:sym typeface="MS Mincho"/>
              </a:rPr>
              <a:t>①</a:t>
            </a:r>
            <a:r>
              <a:rPr lang="ja-JP" altLang="en-US" sz="1050" dirty="0">
                <a:solidFill>
                  <a:srgbClr val="FF0000"/>
                </a:solidFill>
                <a:latin typeface="MS Mincho" pitchFamily="49" charset="-128"/>
                <a:ea typeface="MS Mincho"/>
                <a:cs typeface="MS Mincho"/>
                <a:sym typeface="MS Mincho"/>
              </a:rPr>
              <a:t>　</a:t>
            </a:r>
            <a:r>
              <a:rPr lang="ja-JP" altLang="ko-KR" sz="1050" dirty="0">
                <a:latin typeface="MS Mincho" pitchFamily="49" charset="-128"/>
                <a:ea typeface="MS Mincho" pitchFamily="49" charset="-128"/>
              </a:rPr>
              <a:t>貼り付け対象の医療機関をクリックします。 （ダブルクリック</a:t>
            </a:r>
            <a:r>
              <a:rPr lang="ja-JP" altLang="en-US" sz="1050" dirty="0">
                <a:latin typeface="MS Mincho" pitchFamily="49" charset="-128"/>
                <a:ea typeface="MS Mincho" pitchFamily="49" charset="-128"/>
              </a:rPr>
              <a:t>すると</a:t>
            </a:r>
            <a:r>
              <a:rPr lang="ja-JP" altLang="ko-KR" sz="1050" dirty="0">
                <a:latin typeface="MS Mincho" pitchFamily="49" charset="-128"/>
                <a:ea typeface="MS Mincho" pitchFamily="49" charset="-128"/>
              </a:rPr>
              <a:t>②選択</a:t>
            </a:r>
            <a:r>
              <a:rPr lang="ja-JP" altLang="en-US" sz="1050" dirty="0">
                <a:latin typeface="MS Mincho" pitchFamily="49" charset="-128"/>
                <a:ea typeface="MS Mincho" pitchFamily="49" charset="-128"/>
              </a:rPr>
              <a:t>するの</a:t>
            </a:r>
            <a:r>
              <a:rPr lang="ja-JP" altLang="ko-KR" sz="1050" dirty="0">
                <a:latin typeface="MS Mincho" pitchFamily="49" charset="-128"/>
                <a:ea typeface="MS Mincho" pitchFamily="49" charset="-128"/>
              </a:rPr>
              <a:t>と同じです。）</a:t>
            </a:r>
            <a:endParaRPr lang="en-US" altLang="ko-KR" sz="105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50" dirty="0">
                <a:solidFill>
                  <a:srgbClr val="FF0000"/>
                </a:solidFill>
                <a:latin typeface="MS Mincho" pitchFamily="49" charset="-128"/>
                <a:ea typeface="MS Mincho"/>
                <a:cs typeface="MS Mincho"/>
                <a:sym typeface="MS Mincho"/>
              </a:rPr>
              <a:t>②</a:t>
            </a:r>
            <a:r>
              <a:rPr lang="ja-JP" altLang="ko-KR" sz="1050" dirty="0">
                <a:latin typeface="MS Mincho" pitchFamily="49" charset="-128"/>
                <a:ea typeface="MS Mincho" pitchFamily="49" charset="-128"/>
              </a:rPr>
              <a:t>「選択」ボタンをクリックすると該当医療機関の学習チェックデータ照​​会ウィンドウに切り替わります。</a:t>
            </a:r>
            <a:endParaRPr lang="ko-KR" altLang="en-US" sz="1050" dirty="0">
              <a:latin typeface="MS Mincho" pitchFamily="49" charset="-128"/>
            </a:endParaRPr>
          </a:p>
        </p:txBody>
      </p:sp>
      <p:sp>
        <p:nvSpPr>
          <p:cNvPr id="38" name="Google Shape;381;p17"/>
          <p:cNvSpPr/>
          <p:nvPr/>
        </p:nvSpPr>
        <p:spPr>
          <a:xfrm>
            <a:off x="1210440" y="6217011"/>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252126" y="8757836"/>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貼り付け対象医療機関の既存の学習済みチェックデータが照会されます。</a:t>
            </a:r>
            <a:endParaRPr lang="en-US" altLang="ko-KR" sz="1100" dirty="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コピー対象医療機関のチェックデータです。</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2つの医療機関の学習されたチェックデータを確認します。</a:t>
            </a:r>
            <a:endParaRPr lang="en-US" altLang="ko-KR" sz="1100" dirty="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 </a:t>
            </a:r>
            <a:r>
              <a:rPr lang="ja-JP" altLang="ko-KR" sz="1100" dirty="0">
                <a:latin typeface="MS Mincho" pitchFamily="49" charset="-128"/>
                <a:ea typeface="MS Mincho" pitchFamily="49" charset="-128"/>
              </a:rPr>
              <a:t>貼り付け対象のチェックデータを確認して選択/解除します</a:t>
            </a:r>
            <a:r>
              <a:rPr lang="ja-JP" altLang="en-US" sz="1100" dirty="0">
                <a:latin typeface="MS Mincho" pitchFamily="49" charset="-128"/>
                <a:ea typeface="MS Mincho" pitchFamily="49" charset="-128"/>
              </a:rPr>
              <a:t>。</a:t>
            </a:r>
            <a:endParaRPr lang="ko-KR" altLang="en-US" sz="1100" dirty="0">
              <a:latin typeface="MS Mincho" pitchFamily="49" charset="-128"/>
            </a:endParaRPr>
          </a:p>
        </p:txBody>
      </p:sp>
    </p:spTree>
    <p:extLst>
      <p:ext uri="{BB962C8B-B14F-4D97-AF65-F5344CB8AC3E}">
        <p14:creationId xmlns:p14="http://schemas.microsoft.com/office/powerpoint/2010/main" val="42520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stretch>
            <a:fillRect/>
          </a:stretch>
        </p:blipFill>
        <p:spPr>
          <a:xfrm>
            <a:off x="1148658" y="8088197"/>
            <a:ext cx="5498572" cy="2303839"/>
          </a:xfrm>
          <a:prstGeom prst="rect">
            <a:avLst/>
          </a:prstGeom>
        </p:spPr>
      </p:pic>
      <p:pic>
        <p:nvPicPr>
          <p:cNvPr id="18" name="그림 17"/>
          <p:cNvPicPr>
            <a:picLocks noChangeAspect="1"/>
          </p:cNvPicPr>
          <p:nvPr/>
        </p:nvPicPr>
        <p:blipFill>
          <a:blip r:embed="rId3" cstate="print"/>
          <a:stretch>
            <a:fillRect/>
          </a:stretch>
        </p:blipFill>
        <p:spPr>
          <a:xfrm>
            <a:off x="1148658" y="4360010"/>
            <a:ext cx="5515506" cy="2313321"/>
          </a:xfrm>
          <a:prstGeom prst="rect">
            <a:avLst/>
          </a:prstGeom>
        </p:spPr>
      </p:pic>
      <p:pic>
        <p:nvPicPr>
          <p:cNvPr id="13" name="그림 12"/>
          <p:cNvPicPr>
            <a:picLocks noChangeAspect="1"/>
          </p:cNvPicPr>
          <p:nvPr/>
        </p:nvPicPr>
        <p:blipFill>
          <a:blip r:embed="rId4" cstate="print"/>
          <a:stretch>
            <a:fillRect/>
          </a:stretch>
        </p:blipFill>
        <p:spPr>
          <a:xfrm>
            <a:off x="1137604" y="1671671"/>
            <a:ext cx="5509626" cy="2285307"/>
          </a:xfrm>
          <a:prstGeom prst="rect">
            <a:avLst/>
          </a:prstGeom>
        </p:spPr>
      </p:pic>
      <p:sp>
        <p:nvSpPr>
          <p:cNvPr id="2" name="スライド番号プレースホルダー 1">
            <a:extLst>
              <a:ext uri="{FF2B5EF4-FFF2-40B4-BE49-F238E27FC236}">
                <a16:creationId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33</a:t>
            </a:fld>
            <a:endParaRPr kumimoji="1" lang="ja-JP" altLang="en-US"/>
          </a:p>
        </p:txBody>
      </p:sp>
      <p:sp>
        <p:nvSpPr>
          <p:cNvPr id="1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40" name="Google Shape;300;p12"/>
          <p:cNvSpPr/>
          <p:nvPr/>
        </p:nvSpPr>
        <p:spPr>
          <a:xfrm>
            <a:off x="4382651" y="2216433"/>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137604" y="4068649"/>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23" name="Google Shape;212;p7"/>
          <p:cNvSpPr txBox="1"/>
          <p:nvPr/>
        </p:nvSpPr>
        <p:spPr>
          <a:xfrm>
            <a:off x="2998815" y="2919613"/>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24" name="Google Shape;210;p7"/>
          <p:cNvCxnSpPr>
            <a:cxnSpLocks/>
            <a:stCxn id="40" idx="2"/>
            <a:endCxn id="23" idx="0"/>
          </p:cNvCxnSpPr>
          <p:nvPr/>
        </p:nvCxnSpPr>
        <p:spPr>
          <a:xfrm rot="5400000">
            <a:off x="4083401" y="2208188"/>
            <a:ext cx="493866"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318;p13"/>
          <p:cNvSpPr txBox="1"/>
          <p:nvPr/>
        </p:nvSpPr>
        <p:spPr>
          <a:xfrm>
            <a:off x="4626146" y="19447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1" name="四角形: 角を丸くする 14">
            <a:extLst>
              <a:ext uri="{FF2B5EF4-FFF2-40B4-BE49-F238E27FC236}">
                <a16:creationId xmlns:a16="http://schemas.microsoft.com/office/drawing/2014/main" id="{DED819BA-FA8D-424E-8D2B-C05C99B226E7}"/>
              </a:ext>
            </a:extLst>
          </p:cNvPr>
          <p:cNvSpPr/>
          <p:nvPr/>
        </p:nvSpPr>
        <p:spPr>
          <a:xfrm>
            <a:off x="1560680" y="4965410"/>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a:solidFill>
                <a:schemeClr val="tx1"/>
              </a:solidFill>
              <a:latin typeface="MS Mincho" pitchFamily="49" charset="-128"/>
              <a:ea typeface="MS Mincho" pitchFamily="49" charset="-128"/>
            </a:endParaRPr>
          </a:p>
          <a:p>
            <a:pPr>
              <a:lnSpc>
                <a:spcPct val="125000"/>
              </a:lnSpc>
            </a:pPr>
            <a:r>
              <a:rPr lang="ja-JP" altLang="ko-KR" sz="1100" dirty="0">
                <a:solidFill>
                  <a:schemeClr val="tx1"/>
                </a:solidFill>
                <a:latin typeface="MS Mincho" pitchFamily="49" charset="-128"/>
                <a:ea typeface="MS Mincho" pitchFamily="49" charset="-128"/>
              </a:rPr>
              <a:t>正常にインポート処理が完了しました</a:t>
            </a:r>
            <a:r>
              <a:rPr lang="ja-JP" altLang="en-US" sz="1100" dirty="0">
                <a:solidFill>
                  <a:schemeClr val="tx1"/>
                </a:solidFill>
                <a:latin typeface="MS Mincho" pitchFamily="49" charset="-128"/>
                <a:ea typeface="MS Mincho" pitchFamily="49" charset="-128"/>
              </a:rPr>
              <a:t>。</a:t>
            </a:r>
            <a:endParaRPr lang="en-US" altLang="ja-JP" sz="1100" dirty="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4849461" y="7002526"/>
            <a:ext cx="2089281" cy="1017682"/>
          </a:xfrm>
          <a:prstGeom prst="rect">
            <a:avLst/>
          </a:prstGeom>
        </p:spPr>
      </p:pic>
      <p:sp>
        <p:nvSpPr>
          <p:cNvPr id="45" name="Google Shape;300;p12"/>
          <p:cNvSpPr/>
          <p:nvPr/>
        </p:nvSpPr>
        <p:spPr>
          <a:xfrm>
            <a:off x="5295862" y="4908201"/>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329;p13"/>
          <p:cNvSpPr txBox="1"/>
          <p:nvPr/>
        </p:nvSpPr>
        <p:spPr>
          <a:xfrm>
            <a:off x="5708984" y="45949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7" name="Google Shape;321;p13"/>
          <p:cNvCxnSpPr>
            <a:cxnSpLocks/>
          </p:cNvCxnSpPr>
          <p:nvPr/>
        </p:nvCxnSpPr>
        <p:spPr>
          <a:xfrm rot="16200000" flipH="1">
            <a:off x="3069946" y="4556720"/>
            <a:ext cx="1689516" cy="38234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8" name="Google Shape;212;p7"/>
          <p:cNvSpPr txBox="1"/>
          <p:nvPr/>
        </p:nvSpPr>
        <p:spPr>
          <a:xfrm>
            <a:off x="2998815" y="5592649"/>
            <a:ext cx="1796010" cy="108068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50" name="Google Shape;315;p13"/>
          <p:cNvSpPr txBox="1"/>
          <p:nvPr/>
        </p:nvSpPr>
        <p:spPr>
          <a:xfrm>
            <a:off x="1668379" y="6992383"/>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51" name="Google Shape;326;p13"/>
          <p:cNvCxnSpPr>
            <a:cxnSpLocks/>
            <a:endCxn id="61" idx="3"/>
          </p:cNvCxnSpPr>
          <p:nvPr/>
        </p:nvCxnSpPr>
        <p:spPr>
          <a:xfrm rot="5400000">
            <a:off x="4183705" y="8579513"/>
            <a:ext cx="1820052" cy="721729"/>
          </a:xfrm>
          <a:prstGeom prst="bentConnector2">
            <a:avLst/>
          </a:prstGeom>
          <a:noFill/>
          <a:ln w="19050" cap="flat" cmpd="sng">
            <a:solidFill>
              <a:srgbClr val="FF0000"/>
            </a:solidFill>
            <a:prstDash val="solid"/>
            <a:miter lim="800000"/>
            <a:headEnd type="none" w="sm" len="sm"/>
            <a:tailEnd type="triangle" w="med" len="med"/>
          </a:ln>
        </p:spPr>
      </p:cxnSp>
      <p:cxnSp>
        <p:nvCxnSpPr>
          <p:cNvPr id="52" name="Google Shape;210;p7"/>
          <p:cNvCxnSpPr>
            <a:cxnSpLocks/>
          </p:cNvCxnSpPr>
          <p:nvPr/>
        </p:nvCxnSpPr>
        <p:spPr>
          <a:xfrm rot="5400000">
            <a:off x="4955086" y="6088943"/>
            <a:ext cx="1827163" cy="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61" name="Google Shape;212;p7"/>
          <p:cNvSpPr txBox="1"/>
          <p:nvPr/>
        </p:nvSpPr>
        <p:spPr>
          <a:xfrm>
            <a:off x="2998815" y="9308770"/>
            <a:ext cx="1734051" cy="108326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66" name="四角形: 角を丸くする 14">
            <a:extLst>
              <a:ext uri="{FF2B5EF4-FFF2-40B4-BE49-F238E27FC236}">
                <a16:creationId xmlns:a16="http://schemas.microsoft.com/office/drawing/2014/main" id="{DED819BA-FA8D-424E-8D2B-C05C99B226E7}"/>
              </a:ext>
            </a:extLst>
          </p:cNvPr>
          <p:cNvSpPr/>
          <p:nvPr/>
        </p:nvSpPr>
        <p:spPr>
          <a:xfrm>
            <a:off x="1572126" y="8729133"/>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a:solidFill>
                  <a:schemeClr val="tx1"/>
                </a:solidFill>
                <a:latin typeface="MS Mincho" pitchFamily="49" charset="-128"/>
                <a:ea typeface="MS Mincho" pitchFamily="49" charset="-128"/>
              </a:rPr>
              <a:t>イ</a:t>
            </a:r>
            <a:r>
              <a:rPr lang="ja-JP" altLang="ko-KR" sz="1100" dirty="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183071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1080000" y="3193492"/>
            <a:ext cx="1995912" cy="3316165"/>
          </a:xfrm>
          <a:prstGeom prst="rect">
            <a:avLst/>
          </a:prstGeom>
        </p:spPr>
      </p:pic>
      <p:sp>
        <p:nvSpPr>
          <p:cNvPr id="3"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スライド番号プレースホルダー 5">
            <a:extLst>
              <a:ext uri="{FF2B5EF4-FFF2-40B4-BE49-F238E27FC236}">
                <a16:creationId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34</a:t>
            </a:fld>
            <a:endParaRPr kumimoji="1" lang="ja-JP" altLang="en-US"/>
          </a:p>
        </p:txBody>
      </p:sp>
      <p:sp>
        <p:nvSpPr>
          <p:cNvPr id="18" name="四角形: 角を丸くする 15">
            <a:extLst>
              <a:ext uri="{FF2B5EF4-FFF2-40B4-BE49-F238E27FC236}">
                <a16:creationId xmlns:a16="http://schemas.microsoft.com/office/drawing/2014/main" id="{7FC6311B-7F6A-AFBA-8F02-E9A4F65DC4ED}"/>
              </a:ext>
            </a:extLst>
          </p:cNvPr>
          <p:cNvSpPr/>
          <p:nvPr/>
        </p:nvSpPr>
        <p:spPr>
          <a:xfrm>
            <a:off x="1361122" y="6251663"/>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id="{F9B4E289-725C-0E84-8890-8DD0A0C3A0AC}"/>
              </a:ext>
            </a:extLst>
          </p:cNvPr>
          <p:cNvSpPr/>
          <p:nvPr/>
        </p:nvSpPr>
        <p:spPr>
          <a:xfrm>
            <a:off x="3089636" y="5733024"/>
            <a:ext cx="354175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a:solidFill>
                  <a:schemeClr val="tx1"/>
                </a:solidFill>
                <a:latin typeface="MS Mincho" pitchFamily="49" charset="-128"/>
                <a:ea typeface="MS Mincho" pitchFamily="49" charset="-128"/>
              </a:rPr>
              <a:t>ナビゲーションウィンドウの「Admin」&gt;「</a:t>
            </a:r>
            <a:r>
              <a:rPr lang="ja-JP" altLang="en-US" sz="1100" dirty="0">
                <a:solidFill>
                  <a:schemeClr val="tx1"/>
                </a:solidFill>
                <a:latin typeface="MS Mincho" pitchFamily="49" charset="-128"/>
                <a:ea typeface="MS Mincho" pitchFamily="49" charset="-128"/>
              </a:rPr>
              <a:t>問い合わせ一覧</a:t>
            </a:r>
            <a:r>
              <a:rPr lang="ja-JP" altLang="ko-KR" sz="1100" dirty="0">
                <a:solidFill>
                  <a:schemeClr val="tx1"/>
                </a:solidFill>
                <a:latin typeface="MS Mincho" pitchFamily="49" charset="-128"/>
                <a:ea typeface="MS Mincho" pitchFamily="49" charset="-128"/>
              </a:rPr>
              <a:t>」をダブルクリックします。</a:t>
            </a:r>
            <a:endParaRPr lang="ja-JP" altLang="en-US" sz="1100" dirty="0">
              <a:solidFill>
                <a:schemeClr val="tx1"/>
              </a:solidFill>
              <a:latin typeface="MS Mincho" pitchFamily="49" charset="-128"/>
              <a:ea typeface="MS Mincho" pitchFamily="49" charset="-128"/>
            </a:endParaRPr>
          </a:p>
        </p:txBody>
      </p:sp>
      <p:sp>
        <p:nvSpPr>
          <p:cNvPr id="15" name="Google Shape;357;p15"/>
          <p:cNvSpPr/>
          <p:nvPr/>
        </p:nvSpPr>
        <p:spPr>
          <a:xfrm>
            <a:off x="722299" y="6885736"/>
            <a:ext cx="3784386"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医療機関ユーザーの場合はチェックアイDX右上のツール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バーボタンをクリックして「問い合わせ」</a:t>
            </a:r>
            <a:r>
              <a:rPr lang="ja-JP" altLang="en-US" sz="1100" dirty="0">
                <a:latin typeface="MS Mincho" pitchFamily="49" charset="-128"/>
                <a:ea typeface="MS Mincho" pitchFamily="49" charset="-128"/>
              </a:rPr>
              <a:t>内容</a:t>
            </a:r>
            <a:r>
              <a:rPr lang="ja-JP" altLang="ko-KR" sz="1100" dirty="0">
                <a:latin typeface="MS Mincho" pitchFamily="49" charset="-128"/>
                <a:ea typeface="MS Mincho" pitchFamily="49" charset="-128"/>
              </a:rPr>
              <a:t>を作成し</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10" name="그림 9"/>
          <p:cNvPicPr>
            <a:picLocks noChangeAspect="1"/>
          </p:cNvPicPr>
          <p:nvPr/>
        </p:nvPicPr>
        <p:blipFill>
          <a:blip r:embed="rId3" cstate="print"/>
          <a:stretch>
            <a:fillRect/>
          </a:stretch>
        </p:blipFill>
        <p:spPr>
          <a:xfrm>
            <a:off x="4677747" y="6949438"/>
            <a:ext cx="2362200" cy="838200"/>
          </a:xfrm>
          <a:prstGeom prst="rect">
            <a:avLst/>
          </a:prstGeom>
        </p:spPr>
      </p:pic>
      <p:sp>
        <p:nvSpPr>
          <p:cNvPr id="16" name="직사각형 15"/>
          <p:cNvSpPr/>
          <p:nvPr/>
        </p:nvSpPr>
        <p:spPr>
          <a:xfrm>
            <a:off x="3443705" y="3380597"/>
            <a:ext cx="3839411" cy="938719"/>
          </a:xfrm>
          <a:prstGeom prst="rect">
            <a:avLst/>
          </a:prstGeom>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a:solidFill>
                  <a:srgbClr val="FF0000"/>
                </a:solidFill>
                <a:latin typeface="MS Mincho" pitchFamily="49" charset="-128"/>
                <a:ea typeface="MS Mincho" pitchFamily="49" charset="-128"/>
              </a:rPr>
              <a:t>「お問い合わせ一覧」は</a:t>
            </a:r>
            <a:r>
              <a:rPr lang="en-US" altLang="ja-JP" sz="1100" dirty="0">
                <a:solidFill>
                  <a:srgbClr val="FF0000"/>
                </a:solidFill>
                <a:latin typeface="MS Mincho" pitchFamily="49" charset="-128"/>
                <a:ea typeface="MS Mincho" pitchFamily="49" charset="-128"/>
              </a:rPr>
              <a:t>DX CARE</a:t>
            </a:r>
            <a:r>
              <a:rPr lang="ja-JP" altLang="en-US" sz="1100" dirty="0">
                <a:solidFill>
                  <a:srgbClr val="FF0000"/>
                </a:solidFill>
                <a:latin typeface="MS Mincho" pitchFamily="49" charset="-128"/>
                <a:ea typeface="MS Mincho" pitchFamily="49" charset="-128"/>
              </a:rPr>
              <a:t>サポートデスク</a:t>
            </a:r>
            <a:r>
              <a:rPr lang="ja-JP" altLang="ko-KR" sz="1100" dirty="0">
                <a:solidFill>
                  <a:srgbClr val="FF0000"/>
                </a:solidFill>
                <a:latin typeface="MS Mincho" pitchFamily="49" charset="-128"/>
                <a:ea typeface="MS Mincho" pitchFamily="49" charset="-128"/>
              </a:rPr>
              <a:t> </a:t>
            </a:r>
            <a:r>
              <a:rPr lang="en-US" altLang="ja-JP" sz="1100" dirty="0">
                <a:solidFill>
                  <a:srgbClr val="FF0000"/>
                </a:solidFill>
                <a:latin typeface="MS Mincho" pitchFamily="49" charset="-128"/>
                <a:ea typeface="MS Mincho" pitchFamily="49" charset="-128"/>
              </a:rPr>
              <a:t> </a:t>
            </a:r>
          </a:p>
          <a:p>
            <a:pPr>
              <a:lnSpc>
                <a:spcPct val="125000"/>
              </a:lnSpc>
            </a:pPr>
            <a:r>
              <a:rPr lang="en-US" altLang="ja-JP" sz="1100" dirty="0">
                <a:solidFill>
                  <a:srgbClr val="FF0000"/>
                </a:solidFill>
                <a:latin typeface="MS Mincho" pitchFamily="49" charset="-128"/>
                <a:ea typeface="MS Mincho" pitchFamily="49" charset="-128"/>
              </a:rPr>
              <a:t>      </a:t>
            </a:r>
            <a:r>
              <a:rPr lang="ja-JP" altLang="en-US" sz="1100" dirty="0">
                <a:solidFill>
                  <a:srgbClr val="FF0000"/>
                </a:solidFill>
                <a:latin typeface="MS Mincho" pitchFamily="49" charset="-128"/>
                <a:ea typeface="MS Mincho" pitchFamily="49" charset="-128"/>
              </a:rPr>
              <a:t>や</a:t>
            </a:r>
            <a:r>
              <a:rPr lang="ja-JP" altLang="ko-KR" sz="1100" dirty="0">
                <a:solidFill>
                  <a:srgbClr val="FF0000"/>
                </a:solidFill>
                <a:latin typeface="MS Mincho" pitchFamily="49" charset="-128"/>
                <a:ea typeface="MS Mincho" pitchFamily="49" charset="-128"/>
              </a:rPr>
              <a:t>チェックアイDX運営者</a:t>
            </a:r>
            <a:r>
              <a:rPr lang="ja-JP" altLang="en-US" sz="1100" dirty="0">
                <a:solidFill>
                  <a:srgbClr val="FF0000"/>
                </a:solidFill>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サポーターユーザーが</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アクセス可能です。</a:t>
            </a:r>
            <a:r>
              <a:rPr lang="ja-JP" altLang="en-US" sz="1100" dirty="0">
                <a:solidFill>
                  <a:srgbClr val="FF0000"/>
                </a:solidFill>
                <a:latin typeface="MS Mincho" pitchFamily="49" charset="-128"/>
                <a:ea typeface="MS Mincho" pitchFamily="49" charset="-128"/>
              </a:rPr>
              <a:t>又、</a:t>
            </a:r>
            <a:r>
              <a:rPr lang="ja-JP" altLang="ko-KR" sz="1100" dirty="0">
                <a:solidFill>
                  <a:srgbClr val="FF0000"/>
                </a:solidFill>
                <a:latin typeface="MS Mincho" pitchFamily="49" charset="-128"/>
                <a:ea typeface="MS Mincho" pitchFamily="49" charset="-128"/>
              </a:rPr>
              <a:t>一般医療機関のユーザー</a:t>
            </a:r>
            <a:endParaRPr lang="en-US" altLang="ja-JP" sz="1100" dirty="0">
              <a:solidFill>
                <a:srgbClr val="FF0000"/>
              </a:solidFill>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には本画面のアクセスを許可しません。</a:t>
            </a:r>
            <a:endParaRPr lang="en-US" altLang="ko-KR" sz="1100" dirty="0">
              <a:solidFill>
                <a:srgbClr val="FF0000"/>
              </a:solidFill>
              <a:latin typeface="MS Mincho" pitchFamily="49" charset="-128"/>
              <a:ea typeface="MS Mincho" pitchFamily="49" charset="-128"/>
            </a:endParaRPr>
          </a:p>
        </p:txBody>
      </p:sp>
      <p:sp>
        <p:nvSpPr>
          <p:cNvPr id="17" name="四角形: 角を丸くする 15">
            <a:extLst>
              <a:ext uri="{FF2B5EF4-FFF2-40B4-BE49-F238E27FC236}">
                <a16:creationId xmlns:a16="http://schemas.microsoft.com/office/drawing/2014/main" id="{7FC6311B-7F6A-AFBA-8F02-E9A4F65DC4ED}"/>
              </a:ext>
            </a:extLst>
          </p:cNvPr>
          <p:cNvSpPr/>
          <p:nvPr/>
        </p:nvSpPr>
        <p:spPr>
          <a:xfrm>
            <a:off x="4677747" y="695063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p:cNvPicPr>
            <a:picLocks noChangeAspect="1"/>
          </p:cNvPicPr>
          <p:nvPr/>
        </p:nvPicPr>
        <p:blipFill>
          <a:blip r:embed="rId4" cstate="print"/>
          <a:stretch>
            <a:fillRect/>
          </a:stretch>
        </p:blipFill>
        <p:spPr>
          <a:xfrm>
            <a:off x="2077956" y="8041740"/>
            <a:ext cx="4957535" cy="1617137"/>
          </a:xfrm>
          <a:prstGeom prst="rect">
            <a:avLst/>
          </a:prstGeom>
          <a:ln>
            <a:solidFill>
              <a:schemeClr val="tx1"/>
            </a:solidFill>
          </a:ln>
        </p:spPr>
      </p:pic>
      <p:cxnSp>
        <p:nvCxnSpPr>
          <p:cNvPr id="20" name="Google Shape;326;p13"/>
          <p:cNvCxnSpPr>
            <a:stCxn id="17" idx="2"/>
            <a:endCxn id="11" idx="0"/>
          </p:cNvCxnSpPr>
          <p:nvPr/>
        </p:nvCxnSpPr>
        <p:spPr>
          <a:xfrm rot="5400000">
            <a:off x="4378719" y="750541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직사각형 21"/>
          <p:cNvSpPr/>
          <p:nvPr/>
        </p:nvSpPr>
        <p:spPr>
          <a:xfrm>
            <a:off x="1801968" y="9690957"/>
            <a:ext cx="569494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ko-KR" sz="1100" dirty="0">
                <a:solidFill>
                  <a:srgbClr val="FF0000"/>
                </a:solidFill>
                <a:latin typeface="MS Mincho" pitchFamily="49" charset="-128"/>
                <a:ea typeface="MS Mincho" pitchFamily="49" charset="-128"/>
              </a:rPr>
              <a:t>本マニュアルはAdmin運営者マニュアルで</a:t>
            </a:r>
            <a:r>
              <a:rPr lang="ja-JP" altLang="en-US" sz="1100" dirty="0">
                <a:solidFill>
                  <a:srgbClr val="FF0000"/>
                </a:solidFill>
                <a:latin typeface="MS Mincho" pitchFamily="49" charset="-128"/>
                <a:ea typeface="MS Mincho" pitchFamily="49" charset="-128"/>
              </a:rPr>
              <a:t>あり、</a:t>
            </a:r>
            <a:r>
              <a:rPr lang="ja-JP" altLang="ko-KR" sz="1100" dirty="0">
                <a:solidFill>
                  <a:srgbClr val="FF0000"/>
                </a:solidFill>
                <a:latin typeface="MS Mincho" pitchFamily="49" charset="-128"/>
                <a:ea typeface="MS Mincho" pitchFamily="49" charset="-128"/>
              </a:rPr>
              <a:t>一般医療機関の「問い合わせ」</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rPr>
              <a:t>　　</a:t>
            </a:r>
            <a:r>
              <a:rPr lang="ja-JP" altLang="ko-KR" sz="1100" dirty="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
        <p:nvSpPr>
          <p:cNvPr id="2" name="テキスト ボックス 1">
            <a:extLst>
              <a:ext uri="{FF2B5EF4-FFF2-40B4-BE49-F238E27FC236}">
                <a16:creationId xmlns:a16="http://schemas.microsoft.com/office/drawing/2014/main" id="{C37EE732-BA8C-9051-869C-337413050912}"/>
              </a:ext>
            </a:extLst>
          </p:cNvPr>
          <p:cNvSpPr txBox="1"/>
          <p:nvPr/>
        </p:nvSpPr>
        <p:spPr>
          <a:xfrm>
            <a:off x="757307" y="1710638"/>
            <a:ext cx="6462477" cy="1107996"/>
          </a:xfrm>
          <a:prstGeom prst="rect">
            <a:avLst/>
          </a:prstGeom>
          <a:solidFill>
            <a:schemeClr val="bg1"/>
          </a:solidFill>
        </p:spPr>
        <p:txBody>
          <a:bodyPr wrap="square" rtlCol="0">
            <a:spAutoFit/>
          </a:bodyPr>
          <a:lstStyle/>
          <a:p>
            <a:pPr>
              <a:lnSpc>
                <a:spcPct val="125000"/>
              </a:lnSpc>
            </a:pPr>
            <a:r>
              <a:rPr lang="ja-JP" altLang="ko-KR" sz="1100" dirty="0">
                <a:latin typeface="MS Mincho" pitchFamily="49" charset="-128"/>
                <a:ea typeface="MS Mincho" pitchFamily="49" charset="-128"/>
              </a:rPr>
              <a:t>チェックアイDXには医療機関のユーザーが</a:t>
            </a:r>
            <a:r>
              <a:rPr lang="ja-JP" altLang="en-US" sz="1100" dirty="0">
                <a:latin typeface="MS Mincho" pitchFamily="49" charset="-128"/>
                <a:ea typeface="MS Mincho" pitchFamily="49" charset="-128"/>
              </a:rPr>
              <a:t>分からないことや気になる事項について直接質問や問合せを</a:t>
            </a:r>
            <a:r>
              <a:rPr lang="ja-JP" altLang="ko-KR" sz="1100" dirty="0">
                <a:latin typeface="MS Mincho" pitchFamily="49" charset="-128"/>
                <a:ea typeface="MS Mincho" pitchFamily="49" charset="-128"/>
              </a:rPr>
              <a:t>作成して送信する機能があります。</a:t>
            </a:r>
            <a:r>
              <a:rPr lang="ja-JP" altLang="en-US" sz="1100" dirty="0">
                <a:latin typeface="MS Mincho" pitchFamily="49" charset="-128"/>
                <a:ea typeface="MS Mincho" pitchFamily="49" charset="-128"/>
              </a:rPr>
              <a:t>それに対しサポートデスクおよび運営者とサポーター管理者は</a:t>
            </a:r>
            <a:r>
              <a:rPr lang="ja-JP" altLang="ko-KR" sz="1100" dirty="0">
                <a:latin typeface="MS Mincho" pitchFamily="49" charset="-128"/>
                <a:ea typeface="MS Mincho" pitchFamily="49" charset="-128"/>
              </a:rPr>
              <a:t>ユーザーの問い合わせ内容を確認し、返信内容を作成して</a:t>
            </a:r>
            <a:r>
              <a:rPr lang="ja-JP" altLang="en-US" sz="1100" dirty="0">
                <a:latin typeface="MS Mincho" pitchFamily="49" charset="-128"/>
                <a:ea typeface="MS Mincho" pitchFamily="49" charset="-128"/>
              </a:rPr>
              <a:t>回答</a:t>
            </a:r>
            <a:r>
              <a:rPr lang="ja-JP" altLang="ko-KR" sz="1100" dirty="0">
                <a:latin typeface="MS Mincho" pitchFamily="49" charset="-128"/>
                <a:ea typeface="MS Mincho" pitchFamily="49" charset="-128"/>
              </a:rPr>
              <a:t>処理を行います。</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これらの機能説明を記載します。</a:t>
            </a:r>
            <a:endParaRPr lang="en-US" altLang="ko-KR" sz="1100" dirty="0">
              <a:latin typeface="MS Mincho" pitchFamily="49" charset="-128"/>
              <a:ea typeface="MS Mincho" pitchFamily="49" charset="-128"/>
            </a:endParaRPr>
          </a:p>
          <a:p>
            <a:pPr algn="l"/>
            <a:endParaRPr kumimoji="1" lang="ja-JP" altLang="en-US" sz="1100" dirty="0"/>
          </a:p>
        </p:txBody>
      </p:sp>
    </p:spTree>
    <p:extLst>
      <p:ext uri="{BB962C8B-B14F-4D97-AF65-F5344CB8AC3E}">
        <p14:creationId xmlns:p14="http://schemas.microsoft.com/office/powerpoint/2010/main" val="44615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35</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79999" y="1659007"/>
            <a:ext cx="5957138" cy="515526"/>
          </a:xfrm>
          <a:prstGeom prst="rect">
            <a:avLst/>
          </a:prstGeom>
          <a:noFill/>
        </p:spPr>
        <p:txBody>
          <a:bodyPr wrap="square">
            <a:spAutoFit/>
          </a:bodyPr>
          <a:lstStyle/>
          <a:p>
            <a:pPr>
              <a:lnSpc>
                <a:spcPct val="125000"/>
              </a:lnSpc>
            </a:pPr>
            <a:r>
              <a:rPr lang="ja-JP" altLang="ja-JP" sz="1100" b="1" kern="0" dirty="0">
                <a:effectLst/>
                <a:latin typeface="MS Mincho" pitchFamily="49" charset="-128"/>
                <a:ea typeface="MS Mincho" pitchFamily="49" charset="-128"/>
                <a:cs typeface="KozGoPro-Medium"/>
              </a:rPr>
              <a:t>１．</a:t>
            </a:r>
            <a:r>
              <a:rPr lang="ja-JP" altLang="ko-KR" sz="1100" dirty="0">
                <a:latin typeface="MS Mincho" pitchFamily="49" charset="-128"/>
                <a:ea typeface="MS Mincho" pitchFamily="49" charset="-128"/>
              </a:rPr>
              <a:t>チェックアイDX</a:t>
            </a:r>
            <a:r>
              <a:rPr lang="ja-JP" altLang="en-US" sz="1100" dirty="0">
                <a:latin typeface="MS Mincho" pitchFamily="49" charset="-128"/>
                <a:ea typeface="MS Mincho" pitchFamily="49" charset="-128"/>
              </a:rPr>
              <a:t>の運営者</a:t>
            </a:r>
            <a:endParaRPr lang="en-US" altLang="ko-KR" sz="1100" b="1" kern="0" dirty="0">
              <a:effectLst/>
              <a:latin typeface="MS Mincho" pitchFamily="49" charset="-128"/>
              <a:ea typeface="MS Mincho" pitchFamily="49" charset="-128"/>
              <a:cs typeface="KozGoPro-Medium"/>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チェックアイDX運営者の機能</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回答機能です。</a:t>
            </a:r>
            <a:endParaRPr lang="ko-KR" altLang="en-US" sz="1100" b="1" kern="0" dirty="0">
              <a:effectLst/>
              <a:latin typeface="MS Mincho" pitchFamily="49" charset="-128"/>
              <a:ea typeface="ＭＳ 明朝" panose="02020609040205080304" pitchFamily="17" charset="-128"/>
              <a:cs typeface="KozGoPro-Medium"/>
            </a:endParaRPr>
          </a:p>
        </p:txBody>
      </p:sp>
      <p:sp>
        <p:nvSpPr>
          <p:cNvPr id="7"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2" cstate="print"/>
          <a:stretch>
            <a:fillRect/>
          </a:stretch>
        </p:blipFill>
        <p:spPr>
          <a:xfrm>
            <a:off x="977925" y="2915102"/>
            <a:ext cx="5425907" cy="837014"/>
          </a:xfrm>
          <a:prstGeom prst="rect">
            <a:avLst/>
          </a:prstGeom>
        </p:spPr>
      </p:pic>
      <p:sp>
        <p:nvSpPr>
          <p:cNvPr id="10" name="Google Shape;437;p20"/>
          <p:cNvSpPr txBox="1"/>
          <p:nvPr/>
        </p:nvSpPr>
        <p:spPr>
          <a:xfrm>
            <a:off x="770176" y="28931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438;p20"/>
          <p:cNvSpPr txBox="1"/>
          <p:nvPr/>
        </p:nvSpPr>
        <p:spPr>
          <a:xfrm>
            <a:off x="5766485" y="29009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Google Shape;445;p20"/>
          <p:cNvSpPr txBox="1"/>
          <p:nvPr/>
        </p:nvSpPr>
        <p:spPr>
          <a:xfrm>
            <a:off x="770176" y="3220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3" name="Google Shape;439;p20"/>
          <p:cNvSpPr/>
          <p:nvPr/>
        </p:nvSpPr>
        <p:spPr>
          <a:xfrm>
            <a:off x="1146050" y="295051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432;p20"/>
          <p:cNvSpPr txBox="1"/>
          <p:nvPr/>
        </p:nvSpPr>
        <p:spPr>
          <a:xfrm>
            <a:off x="946025" y="375938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する問い合わせを照会します。「回答依頼発信中」状態は</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に回答依頼要請中の問い合わせを照会します。 </a:t>
            </a:r>
            <a:r>
              <a:rPr lang="ja-JP" altLang="en-US" sz="1100" dirty="0">
                <a:latin typeface="MS Mincho" pitchFamily="49" charset="-128"/>
                <a:ea typeface="MS Mincho" pitchFamily="49" charset="-128"/>
              </a:rPr>
              <a:t>又、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「回答依頼受付」状態は本チェックアイDX運営者に回答依頼の問い合わせを照会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5" name="Google Shape;434;p20"/>
          <p:cNvSpPr txBox="1"/>
          <p:nvPr/>
        </p:nvSpPr>
        <p:spPr>
          <a:xfrm>
            <a:off x="945250" y="511320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9" name="그림 18"/>
          <p:cNvPicPr>
            <a:picLocks noChangeAspect="1"/>
          </p:cNvPicPr>
          <p:nvPr/>
        </p:nvPicPr>
        <p:blipFill>
          <a:blip r:embed="rId3" cstate="print"/>
          <a:stretch>
            <a:fillRect/>
          </a:stretch>
        </p:blipFill>
        <p:spPr>
          <a:xfrm>
            <a:off x="945250" y="5729854"/>
            <a:ext cx="5940651" cy="797083"/>
          </a:xfrm>
          <a:prstGeom prst="rect">
            <a:avLst/>
          </a:prstGeom>
        </p:spPr>
      </p:pic>
      <p:cxnSp>
        <p:nvCxnSpPr>
          <p:cNvPr id="25" name="Google Shape;326;p13"/>
          <p:cNvCxnSpPr/>
          <p:nvPr/>
        </p:nvCxnSpPr>
        <p:spPr>
          <a:xfrm rot="5400000">
            <a:off x="1205809" y="554639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1" name="Google Shape;465;p21"/>
          <p:cNvSpPr txBox="1"/>
          <p:nvPr/>
        </p:nvSpPr>
        <p:spPr>
          <a:xfrm>
            <a:off x="2437450" y="648927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53" name="그림 52"/>
          <p:cNvPicPr>
            <a:picLocks noChangeAspect="1"/>
          </p:cNvPicPr>
          <p:nvPr/>
        </p:nvPicPr>
        <p:blipFill>
          <a:blip r:embed="rId4" cstate="print"/>
          <a:stretch>
            <a:fillRect/>
          </a:stretch>
        </p:blipFill>
        <p:spPr>
          <a:xfrm>
            <a:off x="861181" y="7514268"/>
            <a:ext cx="6092070" cy="650671"/>
          </a:xfrm>
          <a:prstGeom prst="rect">
            <a:avLst/>
          </a:prstGeom>
        </p:spPr>
      </p:pic>
      <p:sp>
        <p:nvSpPr>
          <p:cNvPr id="54" name="Google Shape;465;p21"/>
          <p:cNvSpPr txBox="1"/>
          <p:nvPr/>
        </p:nvSpPr>
        <p:spPr>
          <a:xfrm>
            <a:off x="2437450" y="820368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 Ex）追加された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Tree>
    <p:extLst>
      <p:ext uri="{BB962C8B-B14F-4D97-AF65-F5344CB8AC3E}">
        <p14:creationId xmlns:p14="http://schemas.microsoft.com/office/powerpoint/2010/main" val="408267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36</a:t>
            </a:fld>
            <a:endParaRPr kumimoji="1" lang="ja-JP" altLang="en-US"/>
          </a:p>
        </p:txBody>
      </p:sp>
      <p:sp>
        <p:nvSpPr>
          <p:cNvPr id="5" name="Google Shape;197;p6"/>
          <p:cNvSpPr txBox="1"/>
          <p:nvPr/>
        </p:nvSpPr>
        <p:spPr>
          <a:xfrm>
            <a:off x="1029513" y="50640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29513" y="61900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1029513" y="72091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ステートメントの状態値をチェックします。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en-US" altLang="ja-JP" sz="1100" dirty="0">
                <a:solidFill>
                  <a:srgbClr val="FF0000"/>
                </a:solidFill>
                <a:latin typeface="MS Mincho" pitchFamily="49" charset="-128"/>
                <a:ea typeface="MS Mincho" pitchFamily="49" charset="-128"/>
              </a:rPr>
              <a:t>DX CARE</a:t>
            </a:r>
            <a:r>
              <a:rPr lang="ja-JP" altLang="ko-KR" sz="1100" dirty="0">
                <a:solidFill>
                  <a:srgbClr val="FF0000"/>
                </a:solidFill>
                <a:latin typeface="MS Mincho" pitchFamily="49" charset="-128"/>
                <a:ea typeface="MS Mincho" pitchFamily="49" charset="-128"/>
              </a:rPr>
              <a:t>回答依頼</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済と</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19" name="그림 18"/>
          <p:cNvPicPr>
            <a:picLocks noChangeAspect="1"/>
          </p:cNvPicPr>
          <p:nvPr/>
        </p:nvPicPr>
        <p:blipFill>
          <a:blip r:embed="rId2" cstate="print"/>
          <a:stretch>
            <a:fillRect/>
          </a:stretch>
        </p:blipFill>
        <p:spPr>
          <a:xfrm>
            <a:off x="1054872" y="1753949"/>
            <a:ext cx="6062022" cy="3047704"/>
          </a:xfrm>
          <a:prstGeom prst="rect">
            <a:avLst/>
          </a:prstGeom>
        </p:spPr>
      </p:pic>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確認（チェックアイDX運営者）</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val="69645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37</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確認処理（チェックアイDX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8071"/>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送信処理（チェックアイD</a:t>
            </a:r>
            <a:r>
              <a:rPr lang="en-US" altLang="ja-JP" sz="1100" dirty="0">
                <a:latin typeface="MS Mincho" pitchFamily="49" charset="-128"/>
                <a:ea typeface="MS Mincho" pitchFamily="49" charset="-128"/>
              </a:rPr>
              <a:t>X</a:t>
            </a:r>
            <a:r>
              <a:rPr lang="ja-JP" altLang="en-US" sz="1100" dirty="0">
                <a:latin typeface="MS Mincho" pitchFamily="49" charset="-128"/>
                <a:ea typeface="MS Mincho" pitchFamily="49" charset="-128"/>
              </a:rPr>
              <a:t>運営者</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2" cstate="print"/>
          <a:stretch>
            <a:fillRect/>
          </a:stretch>
        </p:blipFill>
        <p:spPr>
          <a:xfrm>
            <a:off x="1146562" y="1691084"/>
            <a:ext cx="5168514" cy="1673012"/>
          </a:xfrm>
          <a:prstGeom prst="rect">
            <a:avLst/>
          </a:prstGeom>
          <a:ln>
            <a:solidFill>
              <a:schemeClr val="tx1"/>
            </a:solidFill>
          </a:ln>
        </p:spPr>
      </p:pic>
      <p:sp>
        <p:nvSpPr>
          <p:cNvPr id="7" name="Google Shape;191;p6"/>
          <p:cNvSpPr txBox="1"/>
          <p:nvPr/>
        </p:nvSpPr>
        <p:spPr>
          <a:xfrm>
            <a:off x="4618405"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89957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6" y="3400594"/>
            <a:ext cx="6151390"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「受付中」の状態では①「</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回答依頼」②「回答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」③「強制終了」のいずれか</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選択</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回答依頼」は下段の「メッセージ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a:t>
            </a:r>
            <a:r>
              <a:rPr lang="ja-JP" altLang="en-US" sz="1100" dirty="0">
                <a:latin typeface="MS Mincho" pitchFamily="49" charset="-128"/>
                <a:ea typeface="MS Mincho" pitchFamily="49" charset="-128"/>
              </a:rPr>
              <a:t>アクティブになり、</a:t>
            </a:r>
            <a:r>
              <a:rPr lang="ja-JP" altLang="ko-KR" sz="1100" dirty="0">
                <a:latin typeface="MS Mincho" pitchFamily="49" charset="-128"/>
                <a:ea typeface="MS Mincho" pitchFamily="49" charset="-128"/>
              </a:rPr>
              <a:t>必須入力事項</a:t>
            </a:r>
            <a:r>
              <a:rPr lang="ja-JP" altLang="en-US" sz="1100" dirty="0">
                <a:latin typeface="MS Mincho" pitchFamily="49" charset="-128"/>
                <a:ea typeface="MS Mincho" pitchFamily="49" charset="-128"/>
              </a:rPr>
              <a:t>となり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「強制終了」は必ず「回答入力欄」に回答を記載しなければなりません。</a:t>
            </a:r>
            <a:endParaRPr lang="en-US" altLang="ja-JP" sz="1100" dirty="0">
              <a:latin typeface="MS Mincho" pitchFamily="49" charset="-128"/>
              <a:ea typeface="MS Mincho" pitchFamily="49" charset="-128"/>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951789" y="1947855"/>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a:solidFill>
                  <a:schemeClr val="tx1"/>
                </a:solidFill>
                <a:latin typeface="MS Mincho" pitchFamily="49" charset="-128"/>
                <a:ea typeface="MS Mincho" pitchFamily="49" charset="-128"/>
              </a:rPr>
              <a:t>チェックアイDX運営者は回答要求に対して完了処理以外</a:t>
            </a:r>
            <a:r>
              <a:rPr lang="ja-JP" altLang="en-US" sz="1100" dirty="0">
                <a:solidFill>
                  <a:schemeClr val="tx1"/>
                </a:solidFill>
                <a:latin typeface="MS Mincho" pitchFamily="49" charset="-128"/>
                <a:ea typeface="MS Mincho" pitchFamily="49" charset="-128"/>
              </a:rPr>
              <a:t>にも</a:t>
            </a: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に「回答依頼」が可能です。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70" y="9526659"/>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ただし、「DX</a:t>
            </a: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CARE回答依頼」はステータスが「お問い合わせ中」の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724945" y="6099971"/>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4762018" y="49729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 </a:t>
            </a:r>
            <a:r>
              <a:rPr lang="ja-JP" altLang="ko-KR" sz="1100" dirty="0">
                <a:latin typeface="MS Mincho" pitchFamily="49" charset="-128"/>
                <a:ea typeface="MS Mincho" pitchFamily="49" charset="-128"/>
              </a:rPr>
              <a:t>最終的なお問い合わせの回答を処理します。 「送信」処理された問い合わせは以前の状態に戻すことができず、問い合わ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61961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945250" y="3020053"/>
            <a:ext cx="5876426" cy="74480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38</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698012"/>
          </a:xfrm>
          <a:prstGeom prst="rect">
            <a:avLst/>
          </a:prstGeom>
          <a:noFill/>
        </p:spPr>
        <p:txBody>
          <a:bodyPr wrap="square">
            <a:spAutoFit/>
          </a:bodyPr>
          <a:lstStyle/>
          <a:p>
            <a:pPr>
              <a:lnSpc>
                <a:spcPct val="125000"/>
              </a:lnSpc>
            </a:pPr>
            <a:r>
              <a:rPr lang="ja-JP" altLang="ja-JP" sz="1100" b="1" kern="0" dirty="0">
                <a:latin typeface="MS Mincho" pitchFamily="49" charset="-128"/>
                <a:ea typeface="MS Mincho" pitchFamily="49" charset="-128"/>
                <a:cs typeface="KozGoPro-Medium"/>
              </a:rPr>
              <a:t>２． </a:t>
            </a:r>
            <a:r>
              <a:rPr lang="en-US" altLang="ko-KR" sz="1100" b="1" kern="0" dirty="0">
                <a:effectLst/>
                <a:latin typeface="MS Mincho" pitchFamily="49" charset="-128"/>
                <a:ea typeface="MS Mincho" pitchFamily="49" charset="-128"/>
                <a:cs typeface="KozGoPro-Medium"/>
              </a:rPr>
              <a:t>DX CARE</a:t>
            </a:r>
            <a:r>
              <a:rPr lang="ja-JP" altLang="en-US" sz="1100" dirty="0">
                <a:latin typeface="MS Mincho" pitchFamily="49" charset="-128"/>
                <a:ea typeface="MS Mincho" pitchFamily="49" charset="-128"/>
              </a:rPr>
              <a:t>サポートデスク</a:t>
            </a:r>
            <a:endParaRPr lang="ko-KR" altLang="en-US" sz="1100" b="1" kern="0" dirty="0">
              <a:latin typeface="MS Mincho" pitchFamily="49" charset="-128"/>
              <a:ea typeface="ＭＳ 明朝" panose="02020609040205080304" pitchFamily="17" charset="-128"/>
              <a:cs typeface="KozGoPro-Medium"/>
            </a:endParaRPr>
          </a:p>
          <a:p>
            <a:pPr>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a:solidFill>
                  <a:schemeClr val="dk1"/>
                </a:solidFill>
                <a:latin typeface="MS Mincho" pitchFamily="49" charset="-128"/>
                <a:ea typeface="MS Mincho" pitchFamily="49" charset="-128"/>
                <a:cs typeface="MS Mincho"/>
                <a:sym typeface="MS Mincho"/>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の「お問い合わせ」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676650" y="3025369"/>
            <a:ext cx="1285875" cy="26236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812801" y="3877016"/>
            <a:ext cx="6368716"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サポーターに支援依頼を要請した「HELP中」</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「HELP回答依頼受付」のステータス値が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追加されます。 「HELP中」状態値は医学的判断を要する場合</a:t>
            </a:r>
            <a:r>
              <a:rPr lang="ja-JP" altLang="en-US" sz="1100" dirty="0">
                <a:latin typeface="MS Mincho" pitchFamily="49" charset="-128"/>
                <a:ea typeface="MS Mincho" pitchFamily="49" charset="-128"/>
              </a:rPr>
              <a:t>にはサ</a:t>
            </a:r>
            <a:r>
              <a:rPr lang="ja-JP" altLang="ko-KR" sz="1100" dirty="0">
                <a:latin typeface="MS Mincho" pitchFamily="49" charset="-128"/>
                <a:ea typeface="MS Mincho" pitchFamily="49" charset="-128"/>
              </a:rPr>
              <a:t>ーターに回答依頼した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問い合わせです。「HELP回答依頼受付」はサポーターが回答依頼に対して受付した状態を</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表示します。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医療機関名の前方一致照会</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3" name="Google Shape;434;p20"/>
          <p:cNvSpPr txBox="1"/>
          <p:nvPr/>
        </p:nvSpPr>
        <p:spPr>
          <a:xfrm>
            <a:off x="809811"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50" y="846805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場合のお問い合わせ一覧表示内容です。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val="270850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877982" y="1736150"/>
            <a:ext cx="3672753" cy="628055"/>
          </a:xfrm>
          <a:prstGeom prst="rect">
            <a:avLst/>
          </a:prstGeom>
        </p:spPr>
      </p:pic>
      <p:sp>
        <p:nvSpPr>
          <p:cNvPr id="4"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顧客情報</a:t>
            </a:r>
            <a:r>
              <a:rPr lang="ja-JP" altLang="en-US" sz="1100" dirty="0">
                <a:latin typeface="+mn-ea"/>
              </a:rPr>
              <a:t>　</a:t>
            </a:r>
            <a:r>
              <a:rPr lang="ja-JP" altLang="ko-KR" sz="1100" dirty="0">
                <a:latin typeface="+mn-ea"/>
              </a:rPr>
              <a:t> 新しい医療機​​関</a:t>
            </a:r>
            <a:r>
              <a:rPr lang="ja-JP" altLang="en-US" sz="1100" dirty="0">
                <a:latin typeface="+mn-ea"/>
              </a:rPr>
              <a:t>を</a:t>
            </a:r>
            <a:r>
              <a:rPr lang="ja-JP" altLang="ko-KR" sz="1100" dirty="0">
                <a:latin typeface="+mn-ea"/>
              </a:rPr>
              <a:t>「顧客追加」ボタン</a:t>
            </a:r>
            <a:r>
              <a:rPr lang="ja-JP" altLang="en-US" sz="1100" dirty="0">
                <a:latin typeface="+mn-ea"/>
              </a:rPr>
              <a:t>で</a:t>
            </a:r>
            <a:r>
              <a:rPr lang="ja-JP" altLang="ko-KR" sz="1100" dirty="0">
                <a:latin typeface="+mn-ea"/>
              </a:rPr>
              <a:t>登録します。</a:t>
            </a:r>
            <a:endParaRPr lang="en-US" altLang="ja-JP" sz="1100" dirty="0">
              <a:latin typeface="+mn-ea"/>
            </a:endParaRPr>
          </a:p>
        </p:txBody>
      </p:sp>
      <p:cxnSp>
        <p:nvCxnSpPr>
          <p:cNvPr id="12" name="直線矢印コネクタ 11">
            <a:extLst>
              <a:ext uri="{FF2B5EF4-FFF2-40B4-BE49-F238E27FC236}">
                <a16:creationId xmlns:a16="http://schemas.microsoft.com/office/drawing/2014/main" id="{7328982D-9E17-4DC4-9140-D0962D2610EA}"/>
              </a:ext>
            </a:extLst>
          </p:cNvPr>
          <p:cNvCxnSpPr>
            <a:cxnSpLocks/>
          </p:cNvCxnSpPr>
          <p:nvPr/>
        </p:nvCxnSpPr>
        <p:spPr>
          <a:xfrm>
            <a:off x="1296269" y="2303331"/>
            <a:ext cx="0" cy="12589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EE57D552-DADF-4D39-AB08-4EFBA770F0FD}"/>
              </a:ext>
            </a:extLst>
          </p:cNvPr>
          <p:cNvSpPr/>
          <p:nvPr/>
        </p:nvSpPr>
        <p:spPr>
          <a:xfrm>
            <a:off x="1001257" y="2030490"/>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a:t>
            </a:fld>
            <a:endParaRPr kumimoji="1" lang="ja-JP" altLang="en-US"/>
          </a:p>
        </p:txBody>
      </p:sp>
      <p:pic>
        <p:nvPicPr>
          <p:cNvPr id="7" name="그림 6"/>
          <p:cNvPicPr>
            <a:picLocks noChangeAspect="1"/>
          </p:cNvPicPr>
          <p:nvPr/>
        </p:nvPicPr>
        <p:blipFill>
          <a:blip r:embed="rId3" cstate="print"/>
          <a:stretch>
            <a:fillRect/>
          </a:stretch>
        </p:blipFill>
        <p:spPr>
          <a:xfrm>
            <a:off x="537650" y="3562317"/>
            <a:ext cx="3717442" cy="6056183"/>
          </a:xfrm>
          <a:prstGeom prst="rect">
            <a:avLst/>
          </a:prstGeom>
        </p:spPr>
      </p:pic>
      <p:sp>
        <p:nvSpPr>
          <p:cNvPr id="26" name="テキスト ボックス 3">
            <a:extLst>
              <a:ext uri="{FF2B5EF4-FFF2-40B4-BE49-F238E27FC236}">
                <a16:creationId xmlns:a16="http://schemas.microsoft.com/office/drawing/2014/main" id="{39B20316-5516-465F-8F83-CAB8795F9EBE}"/>
              </a:ext>
            </a:extLst>
          </p:cNvPr>
          <p:cNvSpPr txBox="1"/>
          <p:nvPr/>
        </p:nvSpPr>
        <p:spPr>
          <a:xfrm>
            <a:off x="4265883" y="6590408"/>
            <a:ext cx="3228480" cy="9387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薬価及びチェックの有無について、 </a:t>
            </a:r>
            <a:endParaRPr lang="en-US" altLang="ja-JP" sz="1100" dirty="0"/>
          </a:p>
          <a:p>
            <a:pPr>
              <a:lnSpc>
                <a:spcPct val="125000"/>
              </a:lnSpc>
            </a:pPr>
            <a:r>
              <a:rPr lang="ja-JP" altLang="ko-KR" sz="1100" dirty="0"/>
              <a:t> </a:t>
            </a:r>
            <a:r>
              <a:rPr lang="en-US" altLang="ja-JP" sz="1100" dirty="0"/>
              <a:t> </a:t>
            </a:r>
            <a:r>
              <a:rPr lang="en-US" altLang="ko-KR" sz="1100" dirty="0">
                <a:latin typeface="ＭＳ 明朝" panose="02020609040205080304" pitchFamily="17" charset="-128"/>
                <a:ea typeface="ＭＳ 明朝" panose="02020609040205080304" pitchFamily="17" charset="-128"/>
              </a:rPr>
              <a:t>- </a:t>
            </a:r>
            <a:r>
              <a:rPr lang="ja-JP" altLang="en-US" sz="1100" dirty="0"/>
              <a:t>デフォルトの各</a:t>
            </a:r>
            <a:r>
              <a:rPr lang="ja-JP" altLang="ko-KR" sz="1100" dirty="0"/>
              <a:t> 項目情報です。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a:t>
            </a:r>
            <a:r>
              <a:rPr lang="en-US" altLang="ko-KR"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各項目はチェック解除し、病名</a:t>
            </a:r>
            <a:r>
              <a:rPr lang="ja-JP" altLang="en-US" sz="1100" dirty="0"/>
              <a:t>漏れ</a:t>
            </a:r>
            <a:r>
              <a:rPr lang="ja-JP" altLang="ko-KR" sz="1100" dirty="0"/>
              <a:t>チェック</a:t>
            </a:r>
            <a:r>
              <a:rPr lang="ja-JP" altLang="en-US" sz="1100" dirty="0"/>
              <a:t>　</a:t>
            </a:r>
            <a:endParaRPr lang="en-US" altLang="ja-JP" sz="1100" dirty="0"/>
          </a:p>
          <a:p>
            <a:pPr>
              <a:lnSpc>
                <a:spcPct val="125000"/>
              </a:lnSpc>
            </a:pPr>
            <a:r>
              <a:rPr lang="ja-JP" altLang="en-US" sz="1100" dirty="0"/>
              <a:t>　  の際</a:t>
            </a:r>
            <a:r>
              <a:rPr lang="ja-JP" altLang="ko-KR" sz="1100" dirty="0"/>
              <a:t>に除外</a:t>
            </a:r>
            <a:r>
              <a:rPr lang="ja-JP" altLang="en-US" sz="1100" dirty="0"/>
              <a:t>又は</a:t>
            </a:r>
            <a:r>
              <a:rPr lang="ja-JP" altLang="ko-KR" sz="1100" dirty="0"/>
              <a:t>含</a:t>
            </a:r>
            <a:r>
              <a:rPr lang="ja-JP" altLang="en-US" sz="1100" dirty="0"/>
              <a:t>む</a:t>
            </a:r>
            <a:r>
              <a:rPr lang="ja-JP" altLang="ko-KR" sz="1100" dirty="0"/>
              <a:t>ことができます。</a:t>
            </a:r>
            <a:endParaRPr lang="en-US" altLang="ko-KR" sz="1100" dirty="0">
              <a:latin typeface="ＭＳ 明朝" panose="02020609040205080304" pitchFamily="17" charset="-128"/>
              <a:ea typeface="ＭＳ 明朝" panose="02020609040205080304" pitchFamily="17" charset="-128"/>
            </a:endParaRPr>
          </a:p>
        </p:txBody>
      </p:sp>
      <p:grpSp>
        <p:nvGrpSpPr>
          <p:cNvPr id="8" name="グループ化 7">
            <a:extLst>
              <a:ext uri="{FF2B5EF4-FFF2-40B4-BE49-F238E27FC236}">
                <a16:creationId xmlns:a16="http://schemas.microsoft.com/office/drawing/2014/main" id="{4DCEF15B-8C69-1432-9B3D-4DA781124370}"/>
              </a:ext>
            </a:extLst>
          </p:cNvPr>
          <p:cNvGrpSpPr/>
          <p:nvPr/>
        </p:nvGrpSpPr>
        <p:grpSpPr>
          <a:xfrm>
            <a:off x="4270211" y="3784842"/>
            <a:ext cx="3216894" cy="1761444"/>
            <a:chOff x="4342781" y="3784842"/>
            <a:chExt cx="3216894" cy="1761444"/>
          </a:xfrm>
        </p:grpSpPr>
        <p:sp>
          <p:nvSpPr>
            <p:cNvPr id="25" name="テキスト ボックス 3">
              <a:extLst>
                <a:ext uri="{FF2B5EF4-FFF2-40B4-BE49-F238E27FC236}">
                  <a16:creationId xmlns:a16="http://schemas.microsoft.com/office/drawing/2014/main" id="{39B20316-5516-465F-8F83-CAB8795F9EBE}"/>
                </a:ext>
              </a:extLst>
            </p:cNvPr>
            <p:cNvSpPr txBox="1"/>
            <p:nvPr/>
          </p:nvSpPr>
          <p:spPr>
            <a:xfrm>
              <a:off x="4342781" y="3784842"/>
              <a:ext cx="3216894" cy="1761444"/>
            </a:xfrm>
            <a:prstGeom prst="rect">
              <a:avLst/>
            </a:prstGeom>
            <a:noFill/>
          </p:spPr>
          <p:txBody>
            <a:bodyPr wrap="square">
              <a:spAutoFit/>
            </a:bodyPr>
            <a:lstStyle/>
            <a:p>
              <a:pPr>
                <a:lnSpc>
                  <a:spcPct val="125000"/>
                </a:lnSpc>
              </a:pPr>
              <a:r>
                <a:rPr lang="ja-JP" altLang="ko-KR" sz="1100" dirty="0">
                  <a:solidFill>
                    <a:srgbClr val="FF0000"/>
                  </a:solidFill>
                </a:rPr>
                <a:t>①</a:t>
              </a:r>
              <a:r>
                <a:rPr lang="en-US" altLang="ja-JP" sz="1100" dirty="0"/>
                <a:t> </a:t>
              </a:r>
              <a:r>
                <a:rPr lang="ja-JP" altLang="ko-KR" sz="1100" dirty="0"/>
                <a:t>基本情報</a:t>
              </a:r>
              <a:r>
                <a:rPr lang="ja-JP" altLang="en-US" sz="1100" dirty="0"/>
                <a:t>に関して</a:t>
              </a:r>
              <a:r>
                <a:rPr lang="ja-JP" altLang="ko-KR" sz="1100" dirty="0"/>
                <a:t> </a:t>
              </a:r>
              <a:r>
                <a:rPr lang="en-US" altLang="ja-JP" sz="1100" dirty="0"/>
                <a:t>  </a:t>
              </a:r>
            </a:p>
            <a:p>
              <a:pPr>
                <a:lnSpc>
                  <a:spcPct val="125000"/>
                </a:lnSpc>
              </a:pPr>
              <a:r>
                <a:rPr lang="en-US" altLang="ja-JP" sz="1100" dirty="0"/>
                <a:t>    </a:t>
              </a:r>
              <a:r>
                <a:rPr lang="ja-JP" altLang="ko-KR" sz="1100" dirty="0"/>
                <a:t>表示は必須入力項目です。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ja-JP" altLang="ko-KR" sz="1100" dirty="0"/>
                <a:t>「顧客番号」は「存在確認」を</a:t>
              </a:r>
              <a:r>
                <a:rPr lang="ja-JP" altLang="en-US" sz="1100" dirty="0"/>
                <a:t>クリックして　　　</a:t>
              </a:r>
              <a:endParaRPr lang="en-US" altLang="ja-JP" sz="1100" dirty="0"/>
            </a:p>
            <a:p>
              <a:pPr>
                <a:lnSpc>
                  <a:spcPct val="125000"/>
                </a:lnSpc>
              </a:pPr>
              <a:r>
                <a:rPr lang="ja-JP" altLang="en-US" sz="1100" dirty="0"/>
                <a:t>　</a:t>
              </a:r>
              <a:r>
                <a:rPr lang="ja-JP" altLang="ko-KR" sz="1100" dirty="0"/>
                <a:t>既存の</a:t>
              </a:r>
              <a:r>
                <a:rPr lang="en-US" altLang="ja-JP" sz="1100" dirty="0"/>
                <a:t> </a:t>
              </a:r>
              <a:r>
                <a:rPr lang="ja-JP" altLang="en-US" sz="1100" dirty="0"/>
                <a:t>アカウントではないか確認が必要です。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en-US" altLang="ja-JP" sz="1100" dirty="0"/>
                <a:t>DP</a:t>
              </a:r>
              <a:r>
                <a:rPr lang="ja-JP" altLang="ko-KR" sz="1100" dirty="0"/>
                <a:t>Cの場合、病名</a:t>
              </a:r>
              <a:r>
                <a:rPr lang="ja-JP" altLang="en-US" sz="1100" dirty="0"/>
                <a:t>漏れ点検を</a:t>
              </a:r>
              <a:r>
                <a:rPr lang="ja-JP" altLang="ko-KR" sz="1100" dirty="0"/>
                <a:t>除外</a:t>
              </a:r>
              <a:r>
                <a:rPr lang="ja-JP" altLang="en-US" sz="1100" dirty="0"/>
                <a:t>できる</a:t>
              </a:r>
              <a:endParaRPr lang="en-US" altLang="ja-JP" sz="1100" dirty="0"/>
            </a:p>
            <a:p>
              <a:pPr>
                <a:lnSpc>
                  <a:spcPct val="125000"/>
                </a:lnSpc>
              </a:pPr>
              <a:r>
                <a:rPr lang="en-US" altLang="ja-JP" sz="1100" dirty="0"/>
                <a:t>   </a:t>
              </a:r>
              <a:r>
                <a:rPr lang="ja-JP" altLang="en-US" sz="1100" dirty="0"/>
                <a:t>よう</a:t>
              </a:r>
              <a:r>
                <a:rPr lang="ko-KR" altLang="en-US" sz="1100" dirty="0"/>
                <a:t> </a:t>
              </a:r>
              <a:r>
                <a:rPr lang="ja-JP" altLang="en-US" sz="1100" dirty="0"/>
                <a:t>に</a:t>
              </a:r>
              <a:r>
                <a:rPr lang="ja-JP" altLang="ko-KR" sz="1100" dirty="0"/>
                <a:t>選択解除</a:t>
              </a:r>
              <a:r>
                <a:rPr lang="ja-JP" altLang="en-US" sz="1100" dirty="0"/>
                <a:t>が</a:t>
              </a:r>
              <a:r>
                <a:rPr lang="ja-JP" altLang="ko-KR" sz="1100" dirty="0"/>
                <a:t>可能です。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a:t>
              </a:r>
              <a:r>
                <a:rPr lang="en-US" altLang="ja-JP" sz="1100" dirty="0"/>
                <a:t>  </a:t>
              </a:r>
              <a:r>
                <a:rPr lang="ja-JP" altLang="ko-KR" sz="1100" dirty="0"/>
                <a:t>歯科並行の場合「医療</a:t>
              </a:r>
              <a:r>
                <a:rPr lang="ja-JP" altLang="en-US" sz="1100" dirty="0"/>
                <a:t>機関情報</a:t>
              </a:r>
              <a:r>
                <a:rPr lang="ja-JP" altLang="ko-KR" sz="1100" dirty="0"/>
                <a:t>2」の歯科を</a:t>
              </a:r>
              <a:endParaRPr lang="en-US" altLang="ja-JP" sz="1100" dirty="0"/>
            </a:p>
            <a:p>
              <a:pPr>
                <a:lnSpc>
                  <a:spcPct val="125000"/>
                </a:lnSpc>
              </a:pPr>
              <a:r>
                <a:rPr lang="en-US" altLang="ja-JP" sz="1100" dirty="0"/>
                <a:t>  </a:t>
              </a:r>
              <a:r>
                <a:rPr lang="ja-JP" altLang="en-US" sz="1100" dirty="0"/>
                <a:t> </a:t>
              </a:r>
              <a:r>
                <a:rPr lang="ja-JP" altLang="ko-KR" sz="1100" dirty="0"/>
                <a:t>選択し、医療機関コード（7桁）を記載</a:t>
              </a:r>
              <a:r>
                <a:rPr lang="ja-JP" altLang="en-US" sz="1100" dirty="0"/>
                <a:t>します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p:txBody>
        </p:sp>
        <p:pic>
          <p:nvPicPr>
            <p:cNvPr id="18" name="그림 17"/>
            <p:cNvPicPr>
              <a:picLocks noChangeAspect="1"/>
            </p:cNvPicPr>
            <p:nvPr/>
          </p:nvPicPr>
          <p:blipFill>
            <a:blip r:embed="rId4" cstate="print"/>
            <a:stretch>
              <a:fillRect/>
            </a:stretch>
          </p:blipFill>
          <p:spPr>
            <a:xfrm>
              <a:off x="4403679" y="4056483"/>
              <a:ext cx="180975" cy="238125"/>
            </a:xfrm>
            <a:prstGeom prst="rect">
              <a:avLst/>
            </a:prstGeom>
          </p:spPr>
        </p:pic>
      </p:grpSp>
      <p:sp>
        <p:nvSpPr>
          <p:cNvPr id="27" name="テキスト ボックス 3">
            <a:extLst>
              <a:ext uri="{FF2B5EF4-FFF2-40B4-BE49-F238E27FC236}">
                <a16:creationId xmlns:a16="http://schemas.microsoft.com/office/drawing/2014/main" id="{39B20316-5516-465F-8F83-CAB8795F9EBE}"/>
              </a:ext>
            </a:extLst>
          </p:cNvPr>
          <p:cNvSpPr txBox="1"/>
          <p:nvPr/>
        </p:nvSpPr>
        <p:spPr>
          <a:xfrm>
            <a:off x="4331109" y="8038472"/>
            <a:ext cx="3081144" cy="1361911"/>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契約情報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最初の登録時は「トライアル」です。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運営者が本契約に変更可能です。</a:t>
            </a:r>
            <a:r>
              <a:rPr lang="en-US" altLang="ja-JP" sz="1100" dirty="0"/>
              <a:t>   </a:t>
            </a:r>
            <a:r>
              <a:rPr lang="ja-JP" altLang="ko-KR" sz="1100" dirty="0"/>
              <a:t>トライアル終了後に特別な変更がない場合、自動的に本契約（～2999年12月31日まで）に切り替</a:t>
            </a:r>
            <a:r>
              <a:rPr lang="ja-JP" altLang="en-US" sz="1100" dirty="0"/>
              <a:t>わり</a:t>
            </a:r>
            <a:r>
              <a:rPr lang="ja-JP" altLang="ko-KR" sz="1100" dirty="0"/>
              <a:t>ます。</a:t>
            </a:r>
            <a:endParaRPr lang="en-US" altLang="ko-KR" sz="1100" dirty="0">
              <a:latin typeface="ＭＳ 明朝" panose="02020609040205080304" pitchFamily="17" charset="-128"/>
              <a:ea typeface="ＭＳ 明朝" panose="02020609040205080304" pitchFamily="17" charset="-128"/>
            </a:endParaRPr>
          </a:p>
        </p:txBody>
      </p:sp>
      <p:sp>
        <p:nvSpPr>
          <p:cNvPr id="28" name="テキスト ボックス 18">
            <a:extLst>
              <a:ext uri="{FF2B5EF4-FFF2-40B4-BE49-F238E27FC236}">
                <a16:creationId xmlns:a16="http://schemas.microsoft.com/office/drawing/2014/main" id="{133AD795-5C0E-2720-2DC3-404090135512}"/>
              </a:ext>
            </a:extLst>
          </p:cNvPr>
          <p:cNvSpPr txBox="1"/>
          <p:nvPr/>
        </p:nvSpPr>
        <p:spPr>
          <a:xfrm>
            <a:off x="708038" y="646540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9" name="テキスト ボックス 21">
            <a:extLst>
              <a:ext uri="{FF2B5EF4-FFF2-40B4-BE49-F238E27FC236}">
                <a16:creationId xmlns:a16="http://schemas.microsoft.com/office/drawing/2014/main" id="{20F7AD82-028F-54DB-9015-3BCA534A3D76}"/>
              </a:ext>
            </a:extLst>
          </p:cNvPr>
          <p:cNvSpPr txBox="1"/>
          <p:nvPr/>
        </p:nvSpPr>
        <p:spPr>
          <a:xfrm>
            <a:off x="708038" y="3826521"/>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0" name="テキスト ボックス 18">
            <a:extLst>
              <a:ext uri="{FF2B5EF4-FFF2-40B4-BE49-F238E27FC236}">
                <a16:creationId xmlns:a16="http://schemas.microsoft.com/office/drawing/2014/main" id="{133AD795-5C0E-2720-2DC3-404090135512}"/>
              </a:ext>
            </a:extLst>
          </p:cNvPr>
          <p:cNvSpPr txBox="1"/>
          <p:nvPr/>
        </p:nvSpPr>
        <p:spPr>
          <a:xfrm>
            <a:off x="708038" y="7983858"/>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1" name="四角形: 角を丸くする 12">
            <a:extLst>
              <a:ext uri="{FF2B5EF4-FFF2-40B4-BE49-F238E27FC236}">
                <a16:creationId xmlns:a16="http://schemas.microsoft.com/office/drawing/2014/main" id="{EE57D552-DADF-4D39-AB08-4EFBA770F0FD}"/>
              </a:ext>
            </a:extLst>
          </p:cNvPr>
          <p:cNvSpPr/>
          <p:nvPr/>
        </p:nvSpPr>
        <p:spPr>
          <a:xfrm>
            <a:off x="1741942" y="2039776"/>
            <a:ext cx="719418"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꺾인 연결선 32"/>
          <p:cNvCxnSpPr>
            <a:stCxn id="31" idx="2"/>
            <a:endCxn id="36" idx="1"/>
          </p:cNvCxnSpPr>
          <p:nvPr/>
        </p:nvCxnSpPr>
        <p:spPr>
          <a:xfrm rot="16200000" flipH="1">
            <a:off x="3344117" y="1062317"/>
            <a:ext cx="618245" cy="310317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그림 35"/>
          <p:cNvPicPr>
            <a:picLocks noChangeAspect="1"/>
          </p:cNvPicPr>
          <p:nvPr/>
        </p:nvPicPr>
        <p:blipFill>
          <a:blip r:embed="rId5" cstate="print"/>
          <a:stretch>
            <a:fillRect/>
          </a:stretch>
        </p:blipFill>
        <p:spPr>
          <a:xfrm>
            <a:off x="5204827" y="2468071"/>
            <a:ext cx="1969311" cy="909913"/>
          </a:xfrm>
          <a:prstGeom prst="rect">
            <a:avLst/>
          </a:prstGeom>
        </p:spPr>
      </p:pic>
      <p:sp>
        <p:nvSpPr>
          <p:cNvPr id="38" name="テキスト ボックス 4">
            <a:extLst>
              <a:ext uri="{FF2B5EF4-FFF2-40B4-BE49-F238E27FC236}">
                <a16:creationId xmlns:a16="http://schemas.microsoft.com/office/drawing/2014/main" id="{9FAB47BD-74C2-4F7D-A107-DF55D43C7741}"/>
              </a:ext>
            </a:extLst>
          </p:cNvPr>
          <p:cNvSpPr txBox="1"/>
          <p:nvPr/>
        </p:nvSpPr>
        <p:spPr>
          <a:xfrm>
            <a:off x="2967109" y="2382967"/>
            <a:ext cx="2057864" cy="486415"/>
          </a:xfrm>
          <a:prstGeom prst="rect">
            <a:avLst/>
          </a:prstGeom>
          <a:noFill/>
          <a:ln>
            <a:solidFill>
              <a:srgbClr val="FF0000"/>
            </a:solidFill>
          </a:ln>
        </p:spPr>
        <p:txBody>
          <a:bodyPr wrap="square">
            <a:spAutoFit/>
          </a:bodyPr>
          <a:lstStyle/>
          <a:p>
            <a:pPr>
              <a:lnSpc>
                <a:spcPct val="125000"/>
              </a:lnSpc>
            </a:pPr>
            <a:r>
              <a:rPr lang="ja-JP" altLang="ko-KR" sz="1100" dirty="0"/>
              <a:t>顧客リストで選択された顧客情報を削除します。</a:t>
            </a:r>
            <a:endParaRPr lang="en-US" altLang="ko-KR" sz="1100" dirty="0">
              <a:latin typeface="ＭＳ 明朝" panose="02020609040205080304" pitchFamily="17" charset="-128"/>
              <a:ea typeface="ＭＳ 明朝" panose="02020609040205080304" pitchFamily="17" charset="-128"/>
            </a:endParaRPr>
          </a:p>
        </p:txBody>
      </p:sp>
      <p:sp>
        <p:nvSpPr>
          <p:cNvPr id="41" name="テキスト ボックス 4">
            <a:extLst>
              <a:ext uri="{FF2B5EF4-FFF2-40B4-BE49-F238E27FC236}">
                <a16:creationId xmlns:a16="http://schemas.microsoft.com/office/drawing/2014/main" id="{9FAB47BD-74C2-4F7D-A107-DF55D43C7741}"/>
              </a:ext>
            </a:extLst>
          </p:cNvPr>
          <p:cNvSpPr txBox="1"/>
          <p:nvPr/>
        </p:nvSpPr>
        <p:spPr>
          <a:xfrm>
            <a:off x="1476124" y="3226019"/>
            <a:ext cx="3416509" cy="303929"/>
          </a:xfrm>
          <a:prstGeom prst="rect">
            <a:avLst/>
          </a:prstGeom>
          <a:noFill/>
          <a:ln>
            <a:solidFill>
              <a:srgbClr val="FF0000"/>
            </a:solidFill>
          </a:ln>
        </p:spPr>
        <p:txBody>
          <a:bodyPr wrap="square">
            <a:spAutoFit/>
          </a:bodyPr>
          <a:lstStyle/>
          <a:p>
            <a:pPr>
              <a:lnSpc>
                <a:spcPct val="125000"/>
              </a:lnSpc>
            </a:pPr>
            <a:r>
              <a:rPr lang="ja-JP" altLang="ko-KR" sz="1100" dirty="0"/>
              <a:t>顧客追加ポップアップウィンドウが表示されます。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6717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886121" y="1647320"/>
            <a:ext cx="6153826" cy="308913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39</a:t>
            </a:fld>
            <a:endParaRPr kumimoji="1" lang="ja-JP" altLang="en-US"/>
          </a:p>
        </p:txBody>
      </p:sp>
      <p:sp>
        <p:nvSpPr>
          <p:cNvPr id="5" name="Google Shape;197;p6"/>
          <p:cNvSpPr txBox="1"/>
          <p:nvPr/>
        </p:nvSpPr>
        <p:spPr>
          <a:xfrm>
            <a:off x="807453" y="485252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a:latin typeface="MS Mincho" pitchFamily="49" charset="-128"/>
              <a:ea typeface="MS Mincho" pitchFamily="49" charset="-128"/>
            </a:endParaRPr>
          </a:p>
          <a:p>
            <a:pPr marL="171450" lvl="0" indent="-17145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839462" y="6070412"/>
            <a:ext cx="6206377" cy="896359"/>
          </a:xfrm>
          <a:prstGeom prst="rect">
            <a:avLst/>
          </a:prstGeom>
          <a:noFill/>
          <a:ln>
            <a:noFill/>
          </a:ln>
        </p:spPr>
        <p:txBody>
          <a:bodyPr spcFirstLastPara="1" wrap="square" lIns="91425" tIns="45700" rIns="91425" bIns="45700" anchor="t" anchorCtr="0">
            <a:spAutoFit/>
          </a:bodyPr>
          <a:lstStyle/>
          <a:p>
            <a:r>
              <a:rPr lang="ko-KR" altLang="ko-KR" sz="1100" dirty="0">
                <a:solidFill>
                  <a:srgbClr val="FF0000"/>
                </a:solidFill>
                <a:latin typeface="MS Mincho" pitchFamily="49" charset="-128"/>
                <a:ea typeface="MS Mincho"/>
                <a:cs typeface="MS Mincho"/>
                <a:sym typeface="MS Mincho"/>
              </a:rPr>
              <a:t>②</a:t>
            </a:r>
            <a:r>
              <a:rPr lang="ja-JP" altLang="en-US"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a:t>
            </a:r>
            <a:r>
              <a:rPr lang="ja-JP" altLang="en-US" sz="1100" dirty="0">
                <a:latin typeface="MS Mincho" pitchFamily="49" charset="-128"/>
                <a:ea typeface="MS Mincho" pitchFamily="49" charset="-128"/>
              </a:rPr>
              <a:t>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837021" y="708580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お問い合わせ回答の作成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en-US" sz="1100" dirty="0">
                <a:latin typeface="MS Mincho" pitchFamily="49" charset="-128"/>
                <a:ea typeface="MS Mincho" pitchFamily="49" charset="-128"/>
              </a:rPr>
              <a:t>問い合わせ</a:t>
            </a:r>
            <a:r>
              <a:rPr lang="ja-JP" altLang="ko-KR" sz="1100" dirty="0">
                <a:latin typeface="MS Mincho" pitchFamily="49" charset="-128"/>
                <a:ea typeface="MS Mincho" pitchFamily="49" charset="-128"/>
              </a:rPr>
              <a:t>の状態値をチェックします。</a:t>
            </a:r>
            <a:r>
              <a:rPr lang="en-US" altLang="ko-KR" sz="1100" dirty="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rgbClr val="FF0000"/>
                </a:solidFill>
                <a:latin typeface="MS Mincho" pitchFamily="49" charset="-128"/>
                <a:ea typeface="MS Mincho" pitchFamily="49" charset="-128"/>
                <a:cs typeface="MS Mincho"/>
                <a:sym typeface="MS Mincho"/>
              </a:rPr>
              <a:t>ニチイ</a:t>
            </a:r>
            <a:r>
              <a:rPr lang="ja-JP" altLang="ko-KR" sz="1100" dirty="0">
                <a:solidFill>
                  <a:srgbClr val="FF0000"/>
                </a:solidFill>
                <a:latin typeface="MS Mincho" pitchFamily="49" charset="-128"/>
                <a:ea typeface="MS Mincho" pitchFamily="49" charset="-128"/>
              </a:rPr>
              <a:t>学館回答依頼</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HELP指示</a:t>
            </a:r>
            <a:r>
              <a:rPr lang="ja-JP" altLang="ko-KR" sz="1100" dirty="0">
                <a:latin typeface="MS Mincho" pitchFamily="49" charset="-128"/>
                <a:ea typeface="MS Mincho" pitchFamily="49" charset="-128"/>
              </a:rPr>
              <a:t>、強制終了</a:t>
            </a:r>
            <a:r>
              <a:rPr lang="en-US" altLang="ko-KR" sz="1100" dirty="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val="247610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1137604" y="1664949"/>
            <a:ext cx="5501321" cy="1655570"/>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40</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79286" y="4942724"/>
            <a:ext cx="2805746"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7" name="Google Shape;191;p6"/>
          <p:cNvSpPr txBox="1"/>
          <p:nvPr/>
        </p:nvSpPr>
        <p:spPr>
          <a:xfrm>
            <a:off x="3877128" y="23974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4890680" y="24070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5" y="3400594"/>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「受付中」の状態では</a:t>
            </a:r>
            <a:r>
              <a:rPr lang="ja-JP" altLang="ko-KR" sz="1100" dirty="0">
                <a:solidFill>
                  <a:srgbClr val="FF0000"/>
                </a:solidFill>
                <a:latin typeface="MS Mincho" pitchFamily="49" charset="-128"/>
                <a:ea typeface="MS Mincho" pitchFamily="49" charset="-128"/>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ニチイ学館</a:t>
            </a:r>
            <a:r>
              <a:rPr lang="ja-JP" altLang="ko-KR" sz="1100" dirty="0">
                <a:latin typeface="MS Mincho" pitchFamily="49" charset="-128"/>
                <a:ea typeface="MS Mincho" pitchFamily="49" charset="-128"/>
              </a:rPr>
              <a:t>回答依頼」</a:t>
            </a:r>
            <a:r>
              <a:rPr lang="ja-JP"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「回答完了」</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a:t>
            </a:r>
            <a:r>
              <a:rPr lang="ja-JP" altLang="ko-KR" sz="1100" dirty="0">
                <a:solidFill>
                  <a:srgbClr val="FF0000"/>
                </a:solidFill>
                <a:latin typeface="MS Mincho" pitchFamily="49" charset="-128"/>
                <a:ea typeface="MS Mincho" pitchFamily="49" charset="-128"/>
              </a:rPr>
              <a:t>④</a:t>
            </a:r>
            <a:r>
              <a:rPr lang="ja-JP" altLang="ko-KR" sz="1100" dirty="0">
                <a:latin typeface="MS Mincho" pitchFamily="49" charset="-128"/>
                <a:ea typeface="MS Mincho" pitchFamily="49" charset="-128"/>
              </a:rPr>
              <a:t>「強制終了」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のいずれかを選択可能です。</a:t>
            </a:r>
            <a:endParaRPr lang="en-US" altLang="ja-JP" sz="1100" dirty="0">
              <a:latin typeface="MS Mincho" pitchFamily="49" charset="-128"/>
              <a:ea typeface="MS Mincho" pitchFamily="49" charset="-128"/>
            </a:endParaRPr>
          </a:p>
          <a:p>
            <a:pPr lvl="0">
              <a:lnSpc>
                <a:spcPct val="125000"/>
              </a:lnSpc>
            </a:pPr>
            <a:endParaRPr lang="en-US" altLang="ja-JP" sz="1100" dirty="0">
              <a:latin typeface="MS Mincho" pitchFamily="49" charset="-128"/>
              <a:ea typeface="MS Mincho" pitchFamily="49" charset="-128"/>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①</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cs typeface="MS Mincho"/>
                <a:sym typeface="MS Mincho"/>
              </a:rPr>
              <a:t>ニチイ</a:t>
            </a:r>
            <a:r>
              <a:rPr lang="ja-JP" altLang="ko-KR" sz="1100" dirty="0">
                <a:latin typeface="MS Mincho" pitchFamily="49" charset="-128"/>
                <a:ea typeface="MS Mincho" pitchFamily="49" charset="-128"/>
              </a:rPr>
              <a:t>学館回答依頼」と</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「HELP指示」は下段の「メッセージ</a:t>
            </a:r>
            <a:r>
              <a:rPr lang="ja-JP" altLang="en-US" sz="1100" dirty="0">
                <a:latin typeface="MS Mincho" pitchFamily="49" charset="-128"/>
                <a:ea typeface="MS Mincho" pitchFamily="49" charset="-128"/>
              </a:rPr>
              <a:t>欄</a:t>
            </a:r>
            <a:r>
              <a:rPr lang="ja-JP" altLang="ko-KR" sz="1100" dirty="0">
                <a:latin typeface="MS Mincho" pitchFamily="49" charset="-128"/>
                <a:ea typeface="MS Mincho" pitchFamily="49" charset="-128"/>
              </a:rPr>
              <a:t>」が活性化され、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必須入力事項です。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a:t>
            </a:r>
            <a:r>
              <a:rPr lang="en-US" altLang="ko-KR" sz="1100" dirty="0">
                <a:solidFill>
                  <a:srgbClr val="FF0000"/>
                </a:solidFill>
                <a:latin typeface="MS Mincho" pitchFamily="49" charset="-128"/>
                <a:ea typeface="MS Mincho" pitchFamily="49" charset="-128"/>
                <a:cs typeface="MS Mincho"/>
                <a:sym typeface="MS Mincho"/>
              </a:rPr>
              <a:t>④</a:t>
            </a:r>
            <a:r>
              <a:rPr lang="ja-JP" altLang="ko-KR" sz="1100" dirty="0">
                <a:latin typeface="MS Mincho" pitchFamily="49" charset="-128"/>
                <a:ea typeface="MS Mincho" pitchFamily="49" charset="-128"/>
              </a:rPr>
              <a:t>「強制終了」は必ず「回答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」に回答を記載し</a:t>
            </a:r>
            <a:r>
              <a:rPr lang="ja-JP" altLang="en-US" sz="1100" dirty="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1079286" y="1883705"/>
            <a:ext cx="550132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100" dirty="0">
                <a:solidFill>
                  <a:schemeClr val="tx1"/>
                </a:solidFill>
                <a:latin typeface="MS Mincho" pitchFamily="49" charset="-128"/>
                <a:ea typeface="MS Mincho" pitchFamily="49" charset="-128"/>
              </a:rPr>
              <a:t>DX CARE</a:t>
            </a:r>
            <a:r>
              <a:rPr lang="ja-JP" altLang="en-US" sz="1100" dirty="0">
                <a:solidFill>
                  <a:schemeClr val="tx1"/>
                </a:solidFill>
                <a:latin typeface="MS Mincho" pitchFamily="49" charset="-128"/>
                <a:ea typeface="MS Mincho" pitchFamily="49" charset="-128"/>
              </a:rPr>
              <a:t>サポートデスク</a:t>
            </a:r>
            <a:r>
              <a:rPr lang="ja-JP" altLang="ko-KR" sz="1100" dirty="0">
                <a:solidFill>
                  <a:schemeClr val="tx1"/>
                </a:solidFill>
                <a:latin typeface="MS Mincho" pitchFamily="49" charset="-128"/>
                <a:ea typeface="MS Mincho" pitchFamily="49" charset="-128"/>
              </a:rPr>
              <a:t>は回答依頼に対して完了処理以外</a:t>
            </a:r>
            <a:r>
              <a:rPr lang="ja-JP" altLang="en-US" sz="1100" dirty="0">
                <a:solidFill>
                  <a:schemeClr val="tx1"/>
                </a:solidFill>
                <a:latin typeface="MS Mincho" pitchFamily="49" charset="-128"/>
                <a:ea typeface="MS Mincho" pitchFamily="49" charset="-128"/>
              </a:rPr>
              <a:t>として</a:t>
            </a:r>
            <a:r>
              <a:rPr lang="ja-JP" altLang="ko-KR" sz="1100" dirty="0">
                <a:solidFill>
                  <a:schemeClr val="tx1"/>
                </a:solidFill>
                <a:latin typeface="MS Mincho" pitchFamily="49" charset="-128"/>
                <a:ea typeface="MS Mincho" pitchFamily="49" charset="-128"/>
              </a:rPr>
              <a:t>チェックアイDX運営者には「回答依頼」</a:t>
            </a:r>
            <a:r>
              <a:rPr lang="ja-JP" altLang="en-US" sz="1100" dirty="0">
                <a:solidFill>
                  <a:schemeClr val="tx1"/>
                </a:solidFill>
                <a:latin typeface="MS Mincho" pitchFamily="49" charset="-128"/>
                <a:ea typeface="MS Mincho" pitchFamily="49" charset="-128"/>
              </a:rPr>
              <a:t>及びサポーターに「</a:t>
            </a:r>
            <a:r>
              <a:rPr lang="en-US" altLang="ja-JP" sz="1100" dirty="0">
                <a:solidFill>
                  <a:schemeClr val="tx1"/>
                </a:solidFill>
                <a:latin typeface="MS Mincho" pitchFamily="49" charset="-128"/>
                <a:ea typeface="MS Mincho" pitchFamily="49" charset="-128"/>
              </a:rPr>
              <a:t>HELP</a:t>
            </a:r>
            <a:r>
              <a:rPr lang="ja-JP" altLang="en-US" sz="1100" dirty="0">
                <a:solidFill>
                  <a:schemeClr val="tx1"/>
                </a:solidFill>
                <a:latin typeface="MS Mincho" pitchFamily="49" charset="-128"/>
                <a:ea typeface="MS Mincho" pitchFamily="49" charset="-128"/>
              </a:rPr>
              <a:t>指示」の要請が可能です。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69" y="9526659"/>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ko-KR"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ただし、「</a:t>
            </a:r>
            <a:r>
              <a:rPr lang="ja-JP" altLang="en-US" sz="1100" dirty="0">
                <a:latin typeface="MS Mincho" pitchFamily="49" charset="-128"/>
                <a:ea typeface="MS Mincho" pitchFamily="49" charset="-128"/>
              </a:rPr>
              <a:t>ニチイ</a:t>
            </a:r>
            <a:r>
              <a:rPr lang="ja-JP" altLang="ko-KR" sz="1100" dirty="0">
                <a:latin typeface="MS Mincho" pitchFamily="49" charset="-128"/>
                <a:ea typeface="MS Mincho" pitchFamily="49" charset="-128"/>
              </a:rPr>
              <a:t>学館回答依頼」と「HELP指示」の場合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医療機関の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ステータスは「お問い合わせ中」の状態を維持します。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6"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687514" y="6094624"/>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6130687" y="236603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261570"/>
          </a:xfrm>
          <a:prstGeom prst="rect">
            <a:avLst/>
          </a:prstGeom>
          <a:noFill/>
          <a:ln>
            <a:noFill/>
          </a:ln>
        </p:spPr>
        <p:txBody>
          <a:bodyPr spcFirstLastPara="1" wrap="square" lIns="91425" tIns="45700" rIns="91425" bIns="45700" anchor="t" anchorCtr="0">
            <a:spAutoFit/>
          </a:bodyPr>
          <a:lstStyle/>
          <a:p>
            <a:r>
              <a:rPr lang="ko-KR" altLang="en-US" sz="1100" dirty="0">
                <a:solidFill>
                  <a:srgbClr val="FF0000"/>
                </a:solidFill>
                <a:latin typeface="MS Mincho" pitchFamily="49" charset="-128"/>
                <a:ea typeface="MS Mincho"/>
                <a:cs typeface="MS Mincho"/>
                <a:sym typeface="MS Mincho"/>
              </a:rPr>
              <a:t>⑤</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確認」処理前の状態である編集モードに切り替わります。</a:t>
            </a:r>
            <a:endParaRPr lang="en-US" altLang="ko-KR" sz="1100" dirty="0">
              <a:latin typeface="MS Mincho" pitchFamily="49" charset="-128"/>
              <a:ea typeface="MS Mincho" pitchFamily="49" charset="-128"/>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⑥</a:t>
            </a:r>
            <a:r>
              <a:rPr lang="ja-JP" altLang="ko-KR" sz="1100" dirty="0">
                <a:latin typeface="MS Mincho" pitchFamily="49" charset="-128"/>
                <a:ea typeface="MS Mincho" pitchFamily="49" charset="-128"/>
              </a:rPr>
              <a:t>最終的なお問い合わせの回答を処理します。</a:t>
            </a:r>
            <a:endParaRPr lang="en-US" altLang="ko-KR" sz="1100" dirty="0">
              <a:latin typeface="MS Mincho" pitchFamily="49" charset="-128"/>
              <a:ea typeface="MS Mincho" pitchFamily="49" charset="-128"/>
              <a:cs typeface="MS Mincho"/>
              <a:sym typeface="MS Mincho"/>
            </a:endParaRPr>
          </a:p>
          <a:p>
            <a:pPr lvl="0">
              <a:lnSpc>
                <a:spcPct val="125000"/>
              </a:lnSpc>
            </a:pPr>
            <a:r>
              <a:rPr lang="ja-JP" altLang="ko-KR" sz="1100" dirty="0">
                <a:latin typeface="MS Mincho" pitchFamily="49" charset="-128"/>
                <a:ea typeface="MS Mincho" pitchFamily="49" charset="-128"/>
              </a:rPr>
              <a:t>「送信」処理された問い合わせは以前の状態に戻すことができず、問い合わ</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せ</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要求した医療機関のステータスは「回答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5682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93895" y="2959279"/>
            <a:ext cx="6198184" cy="752081"/>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41</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080000" y="1573282"/>
            <a:ext cx="5400000" cy="727122"/>
          </a:xfrm>
          <a:prstGeom prst="rect">
            <a:avLst/>
          </a:prstGeom>
          <a:noFill/>
        </p:spPr>
        <p:txBody>
          <a:bodyPr wrap="square">
            <a:spAutoFit/>
          </a:bodyPr>
          <a:lstStyle/>
          <a:p>
            <a:pPr>
              <a:lnSpc>
                <a:spcPct val="125000"/>
              </a:lnSpc>
            </a:pPr>
            <a:r>
              <a:rPr lang="en-US" altLang="ja-JP" sz="1100" b="1" kern="0" dirty="0">
                <a:latin typeface="MS Mincho" pitchFamily="49" charset="-128"/>
                <a:ea typeface="MS Mincho" pitchFamily="49" charset="-128"/>
                <a:cs typeface="KozGoPro-Medium"/>
              </a:rPr>
              <a:t>3</a:t>
            </a:r>
            <a:r>
              <a:rPr lang="ja-JP" altLang="ja-JP" sz="1100" b="1" kern="0" dirty="0">
                <a:latin typeface="MS Mincho" pitchFamily="49" charset="-128"/>
                <a:ea typeface="MS Mincho" pitchFamily="49" charset="-128"/>
                <a:cs typeface="KozGoPro-Medium"/>
              </a:rPr>
              <a:t>．</a:t>
            </a:r>
            <a:r>
              <a:rPr lang="ja-JP" altLang="en-US" sz="1100" b="1" kern="0" dirty="0">
                <a:latin typeface="MS Mincho" pitchFamily="49" charset="-128"/>
                <a:ea typeface="MS Mincho" pitchFamily="49" charset="-128"/>
                <a:cs typeface="KozGoPro-Medium"/>
              </a:rPr>
              <a:t>運営者</a:t>
            </a:r>
            <a:endParaRPr lang="en-US" altLang="ko-KR" sz="1100" dirty="0">
              <a:solidFill>
                <a:schemeClr val="dk1"/>
              </a:solidFill>
              <a:latin typeface="MS Mincho" pitchFamily="49" charset="-128"/>
              <a:ea typeface="MS Mincho" pitchFamily="49" charset="-128"/>
              <a:cs typeface="MS Mincho"/>
              <a:sym typeface="MS Mincho"/>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医学的</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判断ができるサポーターの「お問い合わせ」返信のための機能です。</a:t>
            </a:r>
            <a:endParaRPr lang="en-US" altLang="ja-JP" sz="1100" dirty="0">
              <a:latin typeface="MS Mincho" pitchFamily="49" charset="-128"/>
              <a:ea typeface="MS Mincho" pitchFamily="49" charset="-128"/>
            </a:endParaRPr>
          </a:p>
          <a:p>
            <a:pPr>
              <a:lnSpc>
                <a:spcPct val="125000"/>
              </a:lnSpc>
            </a:pPr>
            <a:r>
              <a:rPr lang="en-US" altLang="ko-KR" sz="1100" b="1" kern="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en-US" sz="1100" dirty="0">
                <a:latin typeface="MS Mincho" pitchFamily="49" charset="-128"/>
                <a:ea typeface="MS Mincho" pitchFamily="49" charset="-128"/>
              </a:rPr>
              <a:t>上部エリアに</a:t>
            </a:r>
            <a:r>
              <a:rPr lang="ja-JP" altLang="ko-KR" sz="1100" dirty="0">
                <a:latin typeface="MS Mincho" pitchFamily="49" charset="-128"/>
                <a:ea typeface="MS Mincho" pitchFamily="49" charset="-128"/>
              </a:rPr>
              <a:t>照会条件とボタンが存在します。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552826" y="3025369"/>
            <a:ext cx="476250" cy="2535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946027" y="3877016"/>
            <a:ext cx="5567068"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現在の状態に</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する問い合わせを照会します。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en-US" altLang="ja-JP" sz="1100" dirty="0">
                <a:latin typeface="MS Mincho" pitchFamily="49" charset="-128"/>
                <a:ea typeface="MS Mincho" pitchFamily="49" charset="-128"/>
              </a:rPr>
              <a:t>DX CARE</a:t>
            </a:r>
            <a:r>
              <a:rPr lang="ja-JP" altLang="ko-KR" sz="1100" dirty="0">
                <a:latin typeface="MS Mincho" pitchFamily="49" charset="-128"/>
                <a:ea typeface="MS Mincho" pitchFamily="49" charset="-128"/>
              </a:rPr>
              <a:t>サポートデスクのステータス値と同じです。</a:t>
            </a:r>
            <a:r>
              <a:rPr lang="en-US" altLang="ja-JP"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「HELP中」状態値は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から「HELP指示」に送信依頼した</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r>
              <a:rPr lang="en-US" altLang="ko-KR" sz="1100" dirty="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追加照会条件</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問い合わせのタイトル</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医療機関顧客番号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医療機関名の</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3" name="Google Shape;434;p20"/>
          <p:cNvSpPr txBox="1"/>
          <p:nvPr/>
        </p:nvSpPr>
        <p:spPr>
          <a:xfrm>
            <a:off x="873975"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a:latin typeface="MS Mincho" pitchFamily="49" charset="-128"/>
                <a:ea typeface="MS Mincho" pitchFamily="49" charset="-128"/>
              </a:rPr>
              <a:t>が</a:t>
            </a:r>
            <a:r>
              <a:rPr lang="ja-JP" altLang="ko-KR" sz="1100" dirty="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49" y="8468051"/>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お問い合わせへの追加「</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問い合わせ」が作成された場合の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お問い合わせ一覧</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表示内容です。</a:t>
            </a:r>
            <a:endParaRPr lang="en-US" altLang="ja-JP" sz="1100" dirty="0">
              <a:latin typeface="MS Mincho" pitchFamily="49" charset="-128"/>
              <a:ea typeface="MS Mincho" pitchFamily="49" charset="-128"/>
            </a:endParaRPr>
          </a:p>
          <a:p>
            <a:pPr lvl="0">
              <a:lnSpc>
                <a:spcPct val="125000"/>
              </a:lnSpc>
            </a:pPr>
            <a:r>
              <a:rPr lang="en-US" altLang="ko-KR" sz="1100" dirty="0">
                <a:solidFill>
                  <a:schemeClr val="dk1"/>
                </a:solidFill>
                <a:latin typeface="MS Mincho" pitchFamily="49" charset="-128"/>
                <a:ea typeface="MS Mincho" pitchFamily="49" charset="-128"/>
                <a:sym typeface="MS Mincho"/>
              </a:rPr>
              <a:t>Ex)</a:t>
            </a:r>
            <a:r>
              <a:rPr lang="ja-JP" altLang="ko-KR" sz="1100" dirty="0">
                <a:latin typeface="MS Mincho" pitchFamily="49" charset="-128"/>
                <a:ea typeface="MS Mincho" pitchFamily="49" charset="-128"/>
              </a:rPr>
              <a:t>追加された</a:t>
            </a:r>
            <a:r>
              <a:rPr lang="ja-JP" altLang="en-US" sz="1100" dirty="0">
                <a:latin typeface="MS Mincho" pitchFamily="49" charset="-128"/>
                <a:ea typeface="MS Mincho" pitchFamily="49" charset="-128"/>
              </a:rPr>
              <a:t>子供</a:t>
            </a:r>
            <a:r>
              <a:rPr lang="ja-JP" altLang="ko-KR" sz="1100" dirty="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val="3887489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stretch>
            <a:fillRect/>
          </a:stretch>
        </p:blipFill>
        <p:spPr>
          <a:xfrm>
            <a:off x="1103579" y="1647320"/>
            <a:ext cx="6031043" cy="395049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42</a:t>
            </a:fld>
            <a:endParaRPr kumimoji="1" lang="ja-JP" altLang="en-US"/>
          </a:p>
        </p:txBody>
      </p:sp>
      <p:sp>
        <p:nvSpPr>
          <p:cNvPr id="5" name="Google Shape;197;p6"/>
          <p:cNvSpPr txBox="1"/>
          <p:nvPr/>
        </p:nvSpPr>
        <p:spPr>
          <a:xfrm>
            <a:off x="1029513" y="5678013"/>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a:t>
            </a:r>
            <a:r>
              <a:rPr lang="ja-JP" altLang="en-US" sz="1100" dirty="0">
                <a:latin typeface="MS Mincho" pitchFamily="49" charset="-128"/>
                <a:ea typeface="MS Mincho" pitchFamily="49" charset="-128"/>
              </a:rPr>
              <a:t>上部エリア</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お問い合わせ番号が表示されます。 （お問い合わせ番号フォーマットは年度2桁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アルファベット1桁</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順番4桁で構成されます。）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15913" y="679431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お問い合わせ内容</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医療機関の連絡先</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連絡しやすい時間帯と担当者</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タイトルと内容を確認してください。</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ファイル添付がある場合</a:t>
            </a:r>
            <a:r>
              <a:rPr lang="ja-JP" altLang="en-US" sz="1100" dirty="0">
                <a:latin typeface="MS Mincho" pitchFamily="49" charset="-128"/>
                <a:ea typeface="MS Mincho" pitchFamily="49" charset="-128"/>
              </a:rPr>
              <a:t>には</a:t>
            </a:r>
            <a:r>
              <a:rPr lang="ja-JP" altLang="ko-KR" sz="1100" dirty="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919747" y="7809701"/>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お問い合わせ</a:t>
            </a:r>
            <a:r>
              <a:rPr lang="ja-JP" altLang="en-US" sz="1100" dirty="0">
                <a:latin typeface="MS Mincho" pitchFamily="49" charset="-128"/>
                <a:ea typeface="MS Mincho" pitchFamily="49" charset="-128"/>
              </a:rPr>
              <a:t>に対する</a:t>
            </a:r>
            <a:r>
              <a:rPr lang="ja-JP" altLang="ko-KR" sz="1100" dirty="0">
                <a:latin typeface="MS Mincho" pitchFamily="49" charset="-128"/>
                <a:ea typeface="MS Mincho" pitchFamily="49" charset="-128"/>
              </a:rPr>
              <a:t>回答の作成</a:t>
            </a:r>
            <a:endParaRPr lang="en-US" altLang="ko-KR" sz="1100" b="1"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入力欄</a:t>
            </a:r>
            <a:r>
              <a:rPr lang="ja-JP" altLang="ko-KR" sz="1100" dirty="0">
                <a:latin typeface="MS Mincho" pitchFamily="49" charset="-128"/>
                <a:ea typeface="MS Mincho" pitchFamily="49" charset="-128"/>
              </a:rPr>
              <a:t>に回答を作成します。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「HELP中」お問い合わせの場合</a:t>
            </a:r>
            <a:r>
              <a:rPr lang="ja-JP" altLang="en-US" sz="1100" dirty="0">
                <a:latin typeface="MS Mincho" pitchFamily="49" charset="-128"/>
                <a:ea typeface="MS Mincho" pitchFamily="49" charset="-128"/>
              </a:rPr>
              <a:t>には</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で「HELP指示」</a:t>
            </a:r>
            <a:r>
              <a:rPr lang="ja-JP" altLang="en-US" sz="1100" dirty="0">
                <a:latin typeface="MS Mincho" pitchFamily="49" charset="-128"/>
                <a:ea typeface="MS Mincho" pitchFamily="49" charset="-128"/>
              </a:rPr>
              <a:t>を</a:t>
            </a:r>
            <a:r>
              <a:rPr lang="ja-JP" altLang="ko-KR" sz="1100" dirty="0">
                <a:latin typeface="MS Mincho" pitchFamily="49" charset="-128"/>
                <a:ea typeface="MS Mincho" pitchFamily="49" charset="-128"/>
              </a:rPr>
              <a:t>送信した</a:t>
            </a:r>
            <a:endParaRPr lang="en-US" altLang="ja-JP" sz="1100" dirty="0">
              <a:latin typeface="MS Mincho" pitchFamily="49" charset="-128"/>
              <a:ea typeface="MS Mincho" pitchFamily="49" charset="-128"/>
            </a:endParaRPr>
          </a:p>
          <a:p>
            <a:pPr marL="171450" lvl="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お問い合わせです。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問合せステータス値は次の中からチェックする必要があります。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a:t>
            </a:r>
            <a:r>
              <a:rPr lang="ja-JP" altLang="ko-KR" sz="1100" dirty="0">
                <a:solidFill>
                  <a:srgbClr val="FF0000"/>
                </a:solidFill>
                <a:latin typeface="MS Mincho" pitchFamily="49" charset="-128"/>
                <a:ea typeface="MS Mincho" pitchFamily="49" charset="-128"/>
              </a:rPr>
              <a:t>HELP受付</a:t>
            </a:r>
            <a:r>
              <a:rPr lang="ja-JP" altLang="ko-KR" sz="1100" dirty="0">
                <a:latin typeface="MS Mincho" pitchFamily="49" charset="-128"/>
                <a:ea typeface="MS Mincho" pitchFamily="49" charset="-128"/>
              </a:rPr>
              <a:t>、強制終了）</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「HELP指示」のお問い合わせ</a:t>
            </a:r>
            <a:r>
              <a:rPr lang="ja-JP" altLang="en-US" sz="1100" dirty="0">
                <a:latin typeface="MS Mincho" pitchFamily="49" charset="-128"/>
                <a:ea typeface="MS Mincho" pitchFamily="49" charset="-128"/>
              </a:rPr>
              <a:t>ですので</a:t>
            </a:r>
            <a:r>
              <a:rPr lang="ja-JP" altLang="ko-KR" sz="1100" dirty="0">
                <a:latin typeface="MS Mincho" pitchFamily="49" charset="-128"/>
                <a:ea typeface="MS Mincho" pitchFamily="49" charset="-128"/>
              </a:rPr>
              <a:t>HELP受付で選択します。</a:t>
            </a:r>
            <a:endParaRPr lang="en-US" altLang="ja-JP" sz="1100" dirty="0">
              <a:latin typeface="MS Mincho" pitchFamily="49" charset="-128"/>
              <a:ea typeface="MS Mincho" pitchFamily="49" charset="-128"/>
            </a:endParaRPr>
          </a:p>
          <a:p>
            <a:pPr marL="171450" lvl="0" indent="-171450">
              <a:lnSpc>
                <a:spcPct val="125000"/>
              </a:lnSpc>
              <a:buFontTx/>
              <a:buChar char="-"/>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確認</a:t>
            </a:r>
            <a:r>
              <a:rPr lang="ja-JP" altLang="ko-KR" sz="1100" dirty="0">
                <a:latin typeface="MS Mincho" pitchFamily="49" charset="-128"/>
                <a:ea typeface="MS Mincho" pitchFamily="49" charset="-128"/>
              </a:rPr>
              <a:t>」ボタンをクリックします。</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受付お問い合わせ内容</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確認（サポーター）</a:t>
            </a:r>
            <a:endParaRPr lang="en-US" altLang="ja-JP" sz="1100" dirty="0">
              <a:latin typeface="MS Mincho" pitchFamily="49" charset="-128"/>
              <a:ea typeface="MS Mincho" pitchFamily="49" charset="-128"/>
            </a:endParaRPr>
          </a:p>
        </p:txBody>
      </p:sp>
      <p:sp>
        <p:nvSpPr>
          <p:cNvPr id="21" name="Google Shape;191;p6"/>
          <p:cNvSpPr txBox="1"/>
          <p:nvPr/>
        </p:nvSpPr>
        <p:spPr>
          <a:xfrm>
            <a:off x="3521764" y="24228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608601" y="177681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521764" y="375242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 name="正方形/長方形 2">
            <a:extLst>
              <a:ext uri="{FF2B5EF4-FFF2-40B4-BE49-F238E27FC236}">
                <a16:creationId xmlns:a16="http://schemas.microsoft.com/office/drawing/2014/main" id="{3CC8280E-1722-F038-EB7D-EE5789079B16}"/>
              </a:ext>
            </a:extLst>
          </p:cNvPr>
          <p:cNvSpPr/>
          <p:nvPr/>
        </p:nvSpPr>
        <p:spPr>
          <a:xfrm>
            <a:off x="1240403" y="1932167"/>
            <a:ext cx="1359674" cy="14312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FF432A-16B5-E6E7-F20E-432281D3CD5C}"/>
              </a:ext>
            </a:extLst>
          </p:cNvPr>
          <p:cNvSpPr/>
          <p:nvPr/>
        </p:nvSpPr>
        <p:spPr>
          <a:xfrm>
            <a:off x="5661329" y="2393765"/>
            <a:ext cx="246490" cy="94993"/>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093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2" cstate="print"/>
          <a:stretch>
            <a:fillRect/>
          </a:stretch>
        </p:blipFill>
        <p:spPr>
          <a:xfrm>
            <a:off x="1328290" y="6066543"/>
            <a:ext cx="2964336" cy="1387283"/>
          </a:xfrm>
          <a:prstGeom prst="rect">
            <a:avLst/>
          </a:prstGeom>
        </p:spPr>
      </p:pic>
      <p:pic>
        <p:nvPicPr>
          <p:cNvPr id="12" name="그림 11"/>
          <p:cNvPicPr>
            <a:picLocks noChangeAspect="1"/>
          </p:cNvPicPr>
          <p:nvPr/>
        </p:nvPicPr>
        <p:blipFill>
          <a:blip r:embed="rId3" cstate="print"/>
          <a:stretch>
            <a:fillRect/>
          </a:stretch>
        </p:blipFill>
        <p:spPr>
          <a:xfrm>
            <a:off x="4624353" y="4851808"/>
            <a:ext cx="1772047" cy="822166"/>
          </a:xfrm>
          <a:prstGeom prst="rect">
            <a:avLst/>
          </a:prstGeom>
        </p:spPr>
      </p:pic>
      <p:pic>
        <p:nvPicPr>
          <p:cNvPr id="10" name="그림 9"/>
          <p:cNvPicPr>
            <a:picLocks noChangeAspect="1"/>
          </p:cNvPicPr>
          <p:nvPr/>
        </p:nvPicPr>
        <p:blipFill>
          <a:blip r:embed="rId4" cstate="print"/>
          <a:stretch>
            <a:fillRect/>
          </a:stretch>
        </p:blipFill>
        <p:spPr>
          <a:xfrm>
            <a:off x="1228669" y="4782499"/>
            <a:ext cx="2943281" cy="422705"/>
          </a:xfrm>
          <a:prstGeom prst="rect">
            <a:avLst/>
          </a:prstGeom>
        </p:spPr>
      </p:pic>
      <p:pic>
        <p:nvPicPr>
          <p:cNvPr id="6" name="그림 5"/>
          <p:cNvPicPr>
            <a:picLocks noChangeAspect="1"/>
          </p:cNvPicPr>
          <p:nvPr/>
        </p:nvPicPr>
        <p:blipFill>
          <a:blip r:embed="rId5" cstate="print"/>
          <a:stretch>
            <a:fillRect/>
          </a:stretch>
        </p:blipFill>
        <p:spPr>
          <a:xfrm>
            <a:off x="1137604" y="1973033"/>
            <a:ext cx="5254306" cy="1219546"/>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43</a:t>
            </a:fld>
            <a:endParaRPr kumimoji="1" lang="ja-JP" altLang="en-US"/>
          </a:p>
        </p:txBody>
      </p:sp>
      <p:sp>
        <p:nvSpPr>
          <p:cNvPr id="4"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確認処理（サポーター）</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053359" y="4409118"/>
            <a:ext cx="2805746"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送信処理(サポーター)</a:t>
            </a:r>
            <a:endParaRPr lang="en-US" altLang="ja-JP" sz="1100" dirty="0">
              <a:latin typeface="MS Mincho" pitchFamily="49" charset="-128"/>
              <a:ea typeface="MS Mincho" pitchFamily="49" charset="-128"/>
            </a:endParaRPr>
          </a:p>
        </p:txBody>
      </p:sp>
      <p:sp>
        <p:nvSpPr>
          <p:cNvPr id="7" name="Google Shape;191;p6"/>
          <p:cNvSpPr txBox="1"/>
          <p:nvPr/>
        </p:nvSpPr>
        <p:spPr>
          <a:xfrm>
            <a:off x="4586760" y="27109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4084877" y="269226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150974" y="267849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663074" y="3400594"/>
            <a:ext cx="6823243"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「HELP中」の状態では①「回答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」、②「HELP受付」、③「強制終了」のいずれかを選択可能です。</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①「回答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」と②「HELP受付」は回答内容欄に内容を記載しなければなりません。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id="{8398CED2-F18A-4B0F-9CED-C51E12D74EBD}"/>
              </a:ext>
            </a:extLst>
          </p:cNvPr>
          <p:cNvSpPr/>
          <p:nvPr/>
        </p:nvSpPr>
        <p:spPr>
          <a:xfrm>
            <a:off x="2898995" y="1875129"/>
            <a:ext cx="3994787"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100" dirty="0">
                <a:solidFill>
                  <a:schemeClr val="tx1"/>
                </a:solidFill>
                <a:latin typeface="MS Mincho" pitchFamily="49" charset="-128"/>
                <a:ea typeface="MS Mincho" pitchFamily="49" charset="-128"/>
              </a:rPr>
              <a:t>サポーターは回答依頼に対して完了処理以外</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HELP指示に対するHELP受付処理後に回答返信処理すること</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145417" y="9057217"/>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a:t>
            </a:r>
            <a:r>
              <a:rPr lang="ja-JP" altLang="ko-KR" sz="1100" dirty="0">
                <a:latin typeface="MS Mincho" pitchFamily="49" charset="-128"/>
                <a:ea typeface="MS Mincho" pitchFamily="49" charset="-128"/>
              </a:rPr>
              <a:t>お問い合わせ状態が「回答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」になるまで医療機関のステータスは常に「お問い</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20" name="Google Shape;326;p13"/>
          <p:cNvCxnSpPr>
            <a:stCxn id="21" idx="3"/>
            <a:endCxn id="12" idx="1"/>
          </p:cNvCxnSpPr>
          <p:nvPr/>
        </p:nvCxnSpPr>
        <p:spPr>
          <a:xfrm>
            <a:off x="4171949" y="4994988"/>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3327804" y="4853391"/>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7" name="Google Shape;326;p13"/>
          <p:cNvCxnSpPr>
            <a:stCxn id="52" idx="3"/>
            <a:endCxn id="23" idx="3"/>
          </p:cNvCxnSpPr>
          <p:nvPr/>
        </p:nvCxnSpPr>
        <p:spPr>
          <a:xfrm flipH="1">
            <a:off x="4292626" y="5643173"/>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4735167" y="537505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2" name="Google Shape;153;p4"/>
          <p:cNvSpPr txBox="1"/>
          <p:nvPr/>
        </p:nvSpPr>
        <p:spPr>
          <a:xfrm>
            <a:off x="1079286" y="5385430"/>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確認完了後は編集できません。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下段の「戻る」</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3542127" y="4500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3738036" y="678274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6" name="Google Shape;153;p4"/>
          <p:cNvSpPr txBox="1"/>
          <p:nvPr/>
        </p:nvSpPr>
        <p:spPr>
          <a:xfrm>
            <a:off x="1208637" y="7579153"/>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⑤ </a:t>
            </a:r>
            <a:r>
              <a:rPr lang="ja-JP" altLang="ko-KR" sz="1100" dirty="0">
                <a:latin typeface="MS Mincho" pitchFamily="49" charset="-128"/>
                <a:ea typeface="MS Mincho" pitchFamily="49" charset="-128"/>
              </a:rPr>
              <a:t>「送信」処理され、「HELP指示」→「HELP回答受付」となり、DX</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CARE</a:t>
            </a:r>
          </a:p>
          <a:p>
            <a:pPr lvl="0">
              <a:lnSpc>
                <a:spcPct val="125000"/>
              </a:lnSpc>
            </a:pPr>
            <a:r>
              <a:rPr lang="ja-JP" altLang="en-US" sz="1100" dirty="0">
                <a:latin typeface="MS Mincho" pitchFamily="49" charset="-128"/>
                <a:ea typeface="MS Mincho" pitchFamily="49" charset="-128"/>
              </a:rPr>
              <a:t>　　サポートデスクと</a:t>
            </a:r>
            <a:r>
              <a:rPr lang="ja-JP" altLang="ko-KR" sz="1100" dirty="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49" name="Google Shape;323;p13"/>
          <p:cNvSpPr txBox="1"/>
          <p:nvPr/>
        </p:nvSpPr>
        <p:spPr>
          <a:xfrm>
            <a:off x="1152363" y="8245029"/>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以降</a:t>
            </a:r>
            <a:r>
              <a:rPr lang="ja-JP" altLang="ko-KR" sz="1100" dirty="0">
                <a:latin typeface="MS Mincho" pitchFamily="49" charset="-128"/>
                <a:ea typeface="MS Mincho" pitchFamily="49" charset="-128"/>
              </a:rPr>
              <a:t>、「HELP受付」された問い合わせに対して「回答</a:t>
            </a:r>
            <a:r>
              <a:rPr lang="ja-JP" altLang="en-US" sz="1100" dirty="0">
                <a:latin typeface="MS Mincho" pitchFamily="49" charset="-128"/>
                <a:ea typeface="MS Mincho" pitchFamily="49" charset="-128"/>
              </a:rPr>
              <a:t>済</a:t>
            </a:r>
            <a:r>
              <a:rPr lang="ja-JP" altLang="ko-KR" sz="1100" dirty="0">
                <a:latin typeface="MS Mincho" pitchFamily="49" charset="-128"/>
                <a:ea typeface="MS Mincho" pitchFamily="49" charset="-128"/>
              </a:rPr>
              <a:t>」の状態で</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「回答入力欄」に回答を記載し、確認/送信処理して問い合わせ回答を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81359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44</a:t>
            </a:fld>
            <a:endParaRPr kumimoji="1" lang="ja-JP" altLang="en-US"/>
          </a:p>
        </p:txBody>
      </p:sp>
      <p:sp>
        <p:nvSpPr>
          <p:cNvPr id="4" name="テキスト ボックス 2">
            <a:extLst>
              <a:ext uri="{FF2B5EF4-FFF2-40B4-BE49-F238E27FC236}">
                <a16:creationId xmlns:a16="http://schemas.microsoft.com/office/drawing/2014/main" id="{00E78306-AB84-4E82-B33C-BC81F14B67E2}"/>
              </a:ext>
            </a:extLst>
          </p:cNvPr>
          <p:cNvSpPr txBox="1"/>
          <p:nvPr/>
        </p:nvSpPr>
        <p:spPr>
          <a:xfrm>
            <a:off x="1080000" y="1798310"/>
            <a:ext cx="4604254" cy="698012"/>
          </a:xfrm>
          <a:prstGeom prst="rect">
            <a:avLst/>
          </a:prstGeom>
          <a:noFill/>
        </p:spPr>
        <p:txBody>
          <a:bodyPr wrap="square">
            <a:spAutoFit/>
          </a:bodyPr>
          <a:lstStyle/>
          <a:p>
            <a:pPr>
              <a:lnSpc>
                <a:spcPct val="125000"/>
              </a:lnSpc>
            </a:pPr>
            <a:r>
              <a:rPr lang="ja-JP" altLang="ko-KR" sz="1100" dirty="0">
                <a:latin typeface="MS Mincho" pitchFamily="49" charset="-128"/>
                <a:ea typeface="MS Mincho" pitchFamily="49" charset="-128"/>
              </a:rPr>
              <a:t>初期医療機関の「</a:t>
            </a:r>
            <a:r>
              <a:rPr lang="ja-JP" altLang="en-US" sz="1100" dirty="0">
                <a:latin typeface="MS Mincho" pitchFamily="49" charset="-128"/>
                <a:ea typeface="MS Mincho" pitchFamily="49" charset="-128"/>
              </a:rPr>
              <a:t>お</a:t>
            </a:r>
            <a:r>
              <a:rPr lang="ja-JP" altLang="ko-KR" sz="1100" dirty="0">
                <a:latin typeface="MS Mincho" pitchFamily="49" charset="-128"/>
                <a:ea typeface="MS Mincho" pitchFamily="49" charset="-128"/>
              </a:rPr>
              <a:t>問い合わせ」は、1. </a:t>
            </a:r>
            <a:r>
              <a:rPr lang="en-US" altLang="ja-JP" sz="1100" dirty="0">
                <a:latin typeface="MS Mincho" pitchFamily="49" charset="-128"/>
                <a:ea typeface="MS Mincho" pitchFamily="49" charset="-128"/>
              </a:rPr>
              <a:t>DX CARE</a:t>
            </a:r>
            <a:r>
              <a:rPr lang="ja-JP" altLang="en-US" sz="1100" dirty="0">
                <a:latin typeface="MS Mincho" pitchFamily="49" charset="-128"/>
                <a:ea typeface="MS Mincho" pitchFamily="49" charset="-128"/>
              </a:rPr>
              <a:t>サポートデスク及び</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2.チェックアイDX運営者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3.サポーターに同様に閲覧され、依頼/受付</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a:t>
            </a:r>
            <a:r>
              <a:rPr lang="ja-JP" altLang="ko-KR" sz="1100" dirty="0">
                <a:latin typeface="MS Mincho" pitchFamily="49" charset="-128"/>
                <a:ea typeface="MS Mincho" pitchFamily="49" charset="-128"/>
              </a:rPr>
              <a:t>問い合わせ状況に応じた対応フロー事例</a:t>
            </a:r>
            <a:endParaRPr lang="en-US" altLang="ja-JP" sz="1100" dirty="0">
              <a:latin typeface="MS Mincho" pitchFamily="49" charset="-128"/>
              <a:ea typeface="MS Mincho" pitchFamily="49" charset="-128"/>
            </a:endParaRPr>
          </a:p>
        </p:txBody>
      </p:sp>
      <p:sp>
        <p:nvSpPr>
          <p:cNvPr id="6" name="角丸四角形 1">
            <a:extLst>
              <a:ext uri="{FF2B5EF4-FFF2-40B4-BE49-F238E27FC236}">
                <a16:creationId xmlns:a16="http://schemas.microsoft.com/office/drawing/2014/main" id="{FE221BFA-E5DF-C5B7-3625-9BF7EF252EDC}"/>
              </a:ext>
            </a:extLst>
          </p:cNvPr>
          <p:cNvSpPr/>
          <p:nvPr/>
        </p:nvSpPr>
        <p:spPr>
          <a:xfrm>
            <a:off x="867525" y="2744139"/>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7" name="角丸四角形 8">
            <a:extLst>
              <a:ext uri="{FF2B5EF4-FFF2-40B4-BE49-F238E27FC236}">
                <a16:creationId xmlns:a16="http://schemas.microsoft.com/office/drawing/2014/main" id="{6F65890A-EC03-5437-7B48-B102D2E56E4C}"/>
              </a:ext>
            </a:extLst>
          </p:cNvPr>
          <p:cNvSpPr/>
          <p:nvPr/>
        </p:nvSpPr>
        <p:spPr>
          <a:xfrm>
            <a:off x="869654" y="3428077"/>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8" name="角丸四角形 9">
            <a:extLst>
              <a:ext uri="{FF2B5EF4-FFF2-40B4-BE49-F238E27FC236}">
                <a16:creationId xmlns:a16="http://schemas.microsoft.com/office/drawing/2014/main" id="{37C4B579-B04D-5155-F893-72AFDD16EC3C}"/>
              </a:ext>
            </a:extLst>
          </p:cNvPr>
          <p:cNvSpPr/>
          <p:nvPr/>
        </p:nvSpPr>
        <p:spPr>
          <a:xfrm>
            <a:off x="3433346" y="3428076"/>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en-US"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9" name="角丸四角形 10">
            <a:extLst>
              <a:ext uri="{FF2B5EF4-FFF2-40B4-BE49-F238E27FC236}">
                <a16:creationId xmlns:a16="http://schemas.microsoft.com/office/drawing/2014/main" id="{56D4B963-56F6-811A-6E79-9F394579A09E}"/>
              </a:ext>
            </a:extLst>
          </p:cNvPr>
          <p:cNvSpPr/>
          <p:nvPr/>
        </p:nvSpPr>
        <p:spPr>
          <a:xfrm>
            <a:off x="5700193" y="3428076"/>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0" name="角丸四角形 22">
            <a:extLst>
              <a:ext uri="{FF2B5EF4-FFF2-40B4-BE49-F238E27FC236}">
                <a16:creationId xmlns:a16="http://schemas.microsoft.com/office/drawing/2014/main" id="{B82D9A71-EB5F-1E4A-7437-FD3DFE726D9C}"/>
              </a:ext>
            </a:extLst>
          </p:cNvPr>
          <p:cNvSpPr/>
          <p:nvPr/>
        </p:nvSpPr>
        <p:spPr>
          <a:xfrm>
            <a:off x="892007" y="4112015"/>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1" name="角丸四角形 23">
            <a:extLst>
              <a:ext uri="{FF2B5EF4-FFF2-40B4-BE49-F238E27FC236}">
                <a16:creationId xmlns:a16="http://schemas.microsoft.com/office/drawing/2014/main" id="{31732EE8-4D53-0E53-209B-1452EEE4CAB2}"/>
              </a:ext>
            </a:extLst>
          </p:cNvPr>
          <p:cNvSpPr/>
          <p:nvPr/>
        </p:nvSpPr>
        <p:spPr>
          <a:xfrm>
            <a:off x="1978526" y="4122709"/>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S Mincho" pitchFamily="49" charset="-128"/>
                <a:ea typeface="MS Mincho" pitchFamily="49" charset="-128"/>
              </a:rPr>
              <a:t>サポートデスク</a:t>
            </a:r>
            <a:r>
              <a:rPr lang="ja-JP" altLang="ko-KR" sz="800" dirty="0">
                <a:solidFill>
                  <a:schemeClr val="tx1"/>
                </a:solidFill>
                <a:latin typeface="MS Mincho" pitchFamily="49" charset="-128"/>
                <a:ea typeface="MS Mincho" pitchFamily="49" charset="-128"/>
              </a:rPr>
              <a:t> </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4" name="カギ線コネクタ 17">
            <a:extLst>
              <a:ext uri="{FF2B5EF4-FFF2-40B4-BE49-F238E27FC236}">
                <a16:creationId xmlns:a16="http://schemas.microsoft.com/office/drawing/2014/main" id="{2120D6D5-1D27-C803-5D8F-EC72E4BABC54}"/>
              </a:ext>
            </a:extLst>
          </p:cNvPr>
          <p:cNvCxnSpPr>
            <a:cxnSpLocks/>
            <a:stCxn id="6" idx="2"/>
            <a:endCxn id="7" idx="0"/>
          </p:cNvCxnSpPr>
          <p:nvPr/>
        </p:nvCxnSpPr>
        <p:spPr>
          <a:xfrm rot="16200000" flipH="1">
            <a:off x="1425297" y="3251940"/>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2120D6D5-1D27-C803-5D8F-EC72E4BABC54}"/>
              </a:ext>
            </a:extLst>
          </p:cNvPr>
          <p:cNvCxnSpPr>
            <a:cxnSpLocks/>
            <a:stCxn id="7" idx="2"/>
            <a:endCxn id="10" idx="0"/>
          </p:cNvCxnSpPr>
          <p:nvPr/>
        </p:nvCxnSpPr>
        <p:spPr>
          <a:xfrm rot="5400000">
            <a:off x="1300354" y="3810935"/>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17">
            <a:extLst>
              <a:ext uri="{FF2B5EF4-FFF2-40B4-BE49-F238E27FC236}">
                <a16:creationId xmlns:a16="http://schemas.microsoft.com/office/drawing/2014/main" id="{2120D6D5-1D27-C803-5D8F-EC72E4BABC54}"/>
              </a:ext>
            </a:extLst>
          </p:cNvPr>
          <p:cNvCxnSpPr>
            <a:cxnSpLocks/>
            <a:stCxn id="7" idx="2"/>
            <a:endCxn id="11" idx="0"/>
          </p:cNvCxnSpPr>
          <p:nvPr/>
        </p:nvCxnSpPr>
        <p:spPr>
          <a:xfrm rot="16200000" flipH="1">
            <a:off x="1902330" y="3460975"/>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17">
            <a:extLst>
              <a:ext uri="{FF2B5EF4-FFF2-40B4-BE49-F238E27FC236}">
                <a16:creationId xmlns:a16="http://schemas.microsoft.com/office/drawing/2014/main" id="{2120D6D5-1D27-C803-5D8F-EC72E4BABC54}"/>
              </a:ext>
            </a:extLst>
          </p:cNvPr>
          <p:cNvCxnSpPr>
            <a:cxnSpLocks/>
            <a:stCxn id="11" idx="3"/>
            <a:endCxn id="8" idx="1"/>
          </p:cNvCxnSpPr>
          <p:nvPr/>
        </p:nvCxnSpPr>
        <p:spPr>
          <a:xfrm flipV="1">
            <a:off x="3149599" y="3594974"/>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3">
            <a:extLst>
              <a:ext uri="{FF2B5EF4-FFF2-40B4-BE49-F238E27FC236}">
                <a16:creationId xmlns:a16="http://schemas.microsoft.com/office/drawing/2014/main" id="{31732EE8-4D53-0E53-209B-1452EEE4CAB2}"/>
              </a:ext>
            </a:extLst>
          </p:cNvPr>
          <p:cNvSpPr/>
          <p:nvPr/>
        </p:nvSpPr>
        <p:spPr>
          <a:xfrm>
            <a:off x="4384842" y="4667591"/>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30" name="角丸四角形 22">
            <a:extLst>
              <a:ext uri="{FF2B5EF4-FFF2-40B4-BE49-F238E27FC236}">
                <a16:creationId xmlns:a16="http://schemas.microsoft.com/office/drawing/2014/main" id="{B82D9A71-EB5F-1E4A-7437-FD3DFE726D9C}"/>
              </a:ext>
            </a:extLst>
          </p:cNvPr>
          <p:cNvSpPr/>
          <p:nvPr/>
        </p:nvSpPr>
        <p:spPr>
          <a:xfrm>
            <a:off x="3136817" y="4674601"/>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1" name="カギ線コネクタ 17">
            <a:extLst>
              <a:ext uri="{FF2B5EF4-FFF2-40B4-BE49-F238E27FC236}">
                <a16:creationId xmlns:a16="http://schemas.microsoft.com/office/drawing/2014/main" id="{2120D6D5-1D27-C803-5D8F-EC72E4BABC54}"/>
              </a:ext>
            </a:extLst>
          </p:cNvPr>
          <p:cNvCxnSpPr>
            <a:cxnSpLocks/>
            <a:stCxn id="201" idx="2"/>
            <a:endCxn id="30" idx="0"/>
          </p:cNvCxnSpPr>
          <p:nvPr/>
        </p:nvCxnSpPr>
        <p:spPr>
          <a:xfrm rot="5400000">
            <a:off x="3730163" y="4236210"/>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17">
            <a:extLst>
              <a:ext uri="{FF2B5EF4-FFF2-40B4-BE49-F238E27FC236}">
                <a16:creationId xmlns:a16="http://schemas.microsoft.com/office/drawing/2014/main" id="{2120D6D5-1D27-C803-5D8F-EC72E4BABC54}"/>
              </a:ext>
            </a:extLst>
          </p:cNvPr>
          <p:cNvCxnSpPr>
            <a:cxnSpLocks/>
            <a:stCxn id="8" idx="2"/>
            <a:endCxn id="201" idx="0"/>
          </p:cNvCxnSpPr>
          <p:nvPr/>
        </p:nvCxnSpPr>
        <p:spPr>
          <a:xfrm rot="16200000" flipH="1">
            <a:off x="4047711" y="3879285"/>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17">
            <a:extLst>
              <a:ext uri="{FF2B5EF4-FFF2-40B4-BE49-F238E27FC236}">
                <a16:creationId xmlns:a16="http://schemas.microsoft.com/office/drawing/2014/main" id="{2120D6D5-1D27-C803-5D8F-EC72E4BABC54}"/>
              </a:ext>
            </a:extLst>
          </p:cNvPr>
          <p:cNvCxnSpPr>
            <a:cxnSpLocks/>
            <a:stCxn id="29" idx="3"/>
            <a:endCxn id="9" idx="1"/>
          </p:cNvCxnSpPr>
          <p:nvPr/>
        </p:nvCxnSpPr>
        <p:spPr>
          <a:xfrm flipV="1">
            <a:off x="5240740" y="3594974"/>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角丸四角形 23">
            <a:extLst>
              <a:ext uri="{FF2B5EF4-FFF2-40B4-BE49-F238E27FC236}">
                <a16:creationId xmlns:a16="http://schemas.microsoft.com/office/drawing/2014/main" id="{31732EE8-4D53-0E53-209B-1452EEE4CAB2}"/>
              </a:ext>
            </a:extLst>
          </p:cNvPr>
          <p:cNvSpPr/>
          <p:nvPr/>
        </p:nvSpPr>
        <p:spPr>
          <a:xfrm>
            <a:off x="5954643" y="3976835"/>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HELP</a:t>
            </a:r>
            <a:r>
              <a:rPr lang="ja-JP" altLang="ko-KR" sz="800" dirty="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47" name="カギ線コネクタ 17">
            <a:extLst>
              <a:ext uri="{FF2B5EF4-FFF2-40B4-BE49-F238E27FC236}">
                <a16:creationId xmlns:a16="http://schemas.microsoft.com/office/drawing/2014/main" id="{2120D6D5-1D27-C803-5D8F-EC72E4BABC54}"/>
              </a:ext>
            </a:extLst>
          </p:cNvPr>
          <p:cNvCxnSpPr>
            <a:cxnSpLocks/>
            <a:stCxn id="9" idx="2"/>
            <a:endCxn id="46" idx="0"/>
          </p:cNvCxnSpPr>
          <p:nvPr/>
        </p:nvCxnSpPr>
        <p:spPr>
          <a:xfrm rot="5400000">
            <a:off x="6324490" y="3869353"/>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角丸四角形 22">
            <a:extLst>
              <a:ext uri="{FF2B5EF4-FFF2-40B4-BE49-F238E27FC236}">
                <a16:creationId xmlns:a16="http://schemas.microsoft.com/office/drawing/2014/main" id="{B82D9A71-EB5F-1E4A-7437-FD3DFE726D9C}"/>
              </a:ext>
            </a:extLst>
          </p:cNvPr>
          <p:cNvSpPr/>
          <p:nvPr/>
        </p:nvSpPr>
        <p:spPr>
          <a:xfrm>
            <a:off x="5946670" y="4500694"/>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56" name="カギ線コネクタ 17">
            <a:extLst>
              <a:ext uri="{FF2B5EF4-FFF2-40B4-BE49-F238E27FC236}">
                <a16:creationId xmlns:a16="http://schemas.microsoft.com/office/drawing/2014/main" id="{2120D6D5-1D27-C803-5D8F-EC72E4BABC54}"/>
              </a:ext>
            </a:extLst>
          </p:cNvPr>
          <p:cNvCxnSpPr>
            <a:cxnSpLocks/>
            <a:stCxn id="46" idx="2"/>
            <a:endCxn id="53" idx="0"/>
          </p:cNvCxnSpPr>
          <p:nvPr/>
        </p:nvCxnSpPr>
        <p:spPr>
          <a:xfrm rot="16200000" flipH="1">
            <a:off x="6346464" y="4396137"/>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角丸四角形 1">
            <a:extLst>
              <a:ext uri="{FF2B5EF4-FFF2-40B4-BE49-F238E27FC236}">
                <a16:creationId xmlns:a16="http://schemas.microsoft.com/office/drawing/2014/main" id="{FE221BFA-E5DF-C5B7-3625-9BF7EF252EDC}"/>
              </a:ext>
            </a:extLst>
          </p:cNvPr>
          <p:cNvSpPr/>
          <p:nvPr/>
        </p:nvSpPr>
        <p:spPr>
          <a:xfrm>
            <a:off x="3441654" y="6056613"/>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107" name="角丸四角形 22">
            <a:extLst>
              <a:ext uri="{FF2B5EF4-FFF2-40B4-BE49-F238E27FC236}">
                <a16:creationId xmlns:a16="http://schemas.microsoft.com/office/drawing/2014/main" id="{B82D9A71-EB5F-1E4A-7437-FD3DFE726D9C}"/>
              </a:ext>
            </a:extLst>
          </p:cNvPr>
          <p:cNvSpPr/>
          <p:nvPr/>
        </p:nvSpPr>
        <p:spPr>
          <a:xfrm>
            <a:off x="3716024" y="7955576"/>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8" name="角丸四角形 23">
            <a:extLst>
              <a:ext uri="{FF2B5EF4-FFF2-40B4-BE49-F238E27FC236}">
                <a16:creationId xmlns:a16="http://schemas.microsoft.com/office/drawing/2014/main" id="{31732EE8-4D53-0E53-209B-1452EEE4CAB2}"/>
              </a:ext>
            </a:extLst>
          </p:cNvPr>
          <p:cNvSpPr/>
          <p:nvPr/>
        </p:nvSpPr>
        <p:spPr>
          <a:xfrm>
            <a:off x="2807005" y="7532826"/>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回答依頼</a:t>
            </a:r>
            <a:r>
              <a:rPr lang="ja-JP" altLang="en-US" sz="800" dirty="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109" name="カギ線コネクタ 17">
            <a:extLst>
              <a:ext uri="{FF2B5EF4-FFF2-40B4-BE49-F238E27FC236}">
                <a16:creationId xmlns:a16="http://schemas.microsoft.com/office/drawing/2014/main" id="{2120D6D5-1D27-C803-5D8F-EC72E4BABC54}"/>
              </a:ext>
            </a:extLst>
          </p:cNvPr>
          <p:cNvCxnSpPr>
            <a:cxnSpLocks/>
            <a:stCxn id="103" idx="2"/>
            <a:endCxn id="122" idx="0"/>
          </p:cNvCxnSpPr>
          <p:nvPr/>
        </p:nvCxnSpPr>
        <p:spPr>
          <a:xfrm rot="16200000" flipH="1">
            <a:off x="3978247" y="6585593"/>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カギ線コネクタ 17">
            <a:extLst>
              <a:ext uri="{FF2B5EF4-FFF2-40B4-BE49-F238E27FC236}">
                <a16:creationId xmlns:a16="http://schemas.microsoft.com/office/drawing/2014/main" id="{2120D6D5-1D27-C803-5D8F-EC72E4BABC54}"/>
              </a:ext>
            </a:extLst>
          </p:cNvPr>
          <p:cNvCxnSpPr>
            <a:cxnSpLocks/>
            <a:stCxn id="122" idx="2"/>
            <a:endCxn id="107" idx="0"/>
          </p:cNvCxnSpPr>
          <p:nvPr/>
        </p:nvCxnSpPr>
        <p:spPr>
          <a:xfrm rot="5400000">
            <a:off x="3761522" y="7543663"/>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7">
            <a:extLst>
              <a:ext uri="{FF2B5EF4-FFF2-40B4-BE49-F238E27FC236}">
                <a16:creationId xmlns:a16="http://schemas.microsoft.com/office/drawing/2014/main" id="{2120D6D5-1D27-C803-5D8F-EC72E4BABC54}"/>
              </a:ext>
            </a:extLst>
          </p:cNvPr>
          <p:cNvCxnSpPr>
            <a:cxnSpLocks/>
            <a:stCxn id="122" idx="2"/>
            <a:endCxn id="108" idx="0"/>
          </p:cNvCxnSpPr>
          <p:nvPr/>
        </p:nvCxnSpPr>
        <p:spPr>
          <a:xfrm rot="5400000">
            <a:off x="3539818" y="6899209"/>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7">
            <a:extLst>
              <a:ext uri="{FF2B5EF4-FFF2-40B4-BE49-F238E27FC236}">
                <a16:creationId xmlns:a16="http://schemas.microsoft.com/office/drawing/2014/main" id="{2120D6D5-1D27-C803-5D8F-EC72E4BABC54}"/>
              </a:ext>
            </a:extLst>
          </p:cNvPr>
          <p:cNvCxnSpPr>
            <a:cxnSpLocks/>
            <a:stCxn id="108" idx="1"/>
            <a:endCxn id="124" idx="3"/>
          </p:cNvCxnSpPr>
          <p:nvPr/>
        </p:nvCxnSpPr>
        <p:spPr>
          <a:xfrm rot="10800000">
            <a:off x="2384457" y="6976588"/>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角丸四角形 22">
            <a:extLst>
              <a:ext uri="{FF2B5EF4-FFF2-40B4-BE49-F238E27FC236}">
                <a16:creationId xmlns:a16="http://schemas.microsoft.com/office/drawing/2014/main" id="{B82D9A71-EB5F-1E4A-7437-FD3DFE726D9C}"/>
              </a:ext>
            </a:extLst>
          </p:cNvPr>
          <p:cNvSpPr/>
          <p:nvPr/>
        </p:nvSpPr>
        <p:spPr>
          <a:xfrm>
            <a:off x="5918035" y="7877986"/>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15" name="カギ線コネクタ 17">
            <a:extLst>
              <a:ext uri="{FF2B5EF4-FFF2-40B4-BE49-F238E27FC236}">
                <a16:creationId xmlns:a16="http://schemas.microsoft.com/office/drawing/2014/main" id="{2120D6D5-1D27-C803-5D8F-EC72E4BABC54}"/>
              </a:ext>
            </a:extLst>
          </p:cNvPr>
          <p:cNvCxnSpPr>
            <a:cxnSpLocks/>
            <a:stCxn id="146" idx="2"/>
            <a:endCxn id="114" idx="0"/>
          </p:cNvCxnSpPr>
          <p:nvPr/>
        </p:nvCxnSpPr>
        <p:spPr>
          <a:xfrm rot="5400000">
            <a:off x="6336388" y="7790375"/>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角丸四角形 9">
            <a:extLst>
              <a:ext uri="{FF2B5EF4-FFF2-40B4-BE49-F238E27FC236}">
                <a16:creationId xmlns:a16="http://schemas.microsoft.com/office/drawing/2014/main" id="{37C4B579-B04D-5155-F893-72AFDD16EC3C}"/>
              </a:ext>
            </a:extLst>
          </p:cNvPr>
          <p:cNvSpPr/>
          <p:nvPr/>
        </p:nvSpPr>
        <p:spPr>
          <a:xfrm>
            <a:off x="3441655" y="6780781"/>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solidFill>
                  <a:schemeClr val="tx1"/>
                </a:solidFill>
                <a:latin typeface="MS Mincho" pitchFamily="49" charset="-128"/>
                <a:ea typeface="MS Mincho" pitchFamily="49" charset="-128"/>
              </a:rPr>
              <a:t>DX CARE</a:t>
            </a:r>
            <a:r>
              <a:rPr lang="ja-JP" altLang="ko-KR" sz="800" dirty="0">
                <a:solidFill>
                  <a:schemeClr val="tx1"/>
                </a:solidFill>
                <a:latin typeface="MS Mincho" pitchFamily="49" charset="-128"/>
                <a:ea typeface="MS Mincho" pitchFamily="49" charset="-128"/>
              </a:rPr>
              <a:t>サポートデスク</a:t>
            </a:r>
            <a:endParaRPr lang="en-US" altLang="ja-JP" sz="800" dirty="0">
              <a:solidFill>
                <a:schemeClr val="tx1"/>
              </a:solidFill>
              <a:latin typeface="MS Mincho" pitchFamily="49" charset="-128"/>
              <a:ea typeface="MS Mincho" pitchFamily="49" charset="-128"/>
            </a:endParaRPr>
          </a:p>
        </p:txBody>
      </p:sp>
      <p:sp>
        <p:nvSpPr>
          <p:cNvPr id="124" name="角丸四角形 8">
            <a:extLst>
              <a:ext uri="{FF2B5EF4-FFF2-40B4-BE49-F238E27FC236}">
                <a16:creationId xmlns:a16="http://schemas.microsoft.com/office/drawing/2014/main" id="{6F65890A-EC03-5437-7B48-B102D2E56E4C}"/>
              </a:ext>
            </a:extLst>
          </p:cNvPr>
          <p:cNvSpPr/>
          <p:nvPr/>
        </p:nvSpPr>
        <p:spPr>
          <a:xfrm>
            <a:off x="920899" y="6809690"/>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チェックアイDX</a:t>
            </a:r>
            <a:r>
              <a:rPr lang="ja-JP" altLang="en-US" sz="800" dirty="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145" name="角丸四角形 10">
            <a:extLst>
              <a:ext uri="{FF2B5EF4-FFF2-40B4-BE49-F238E27FC236}">
                <a16:creationId xmlns:a16="http://schemas.microsoft.com/office/drawing/2014/main" id="{56D4B963-56F6-811A-6E79-9F394579A09E}"/>
              </a:ext>
            </a:extLst>
          </p:cNvPr>
          <p:cNvSpPr/>
          <p:nvPr/>
        </p:nvSpPr>
        <p:spPr>
          <a:xfrm>
            <a:off x="5700194" y="6830267"/>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46" name="角丸四角形 23">
            <a:extLst>
              <a:ext uri="{FF2B5EF4-FFF2-40B4-BE49-F238E27FC236}">
                <a16:creationId xmlns:a16="http://schemas.microsoft.com/office/drawing/2014/main" id="{31732EE8-4D53-0E53-209B-1452EEE4CAB2}"/>
              </a:ext>
            </a:extLst>
          </p:cNvPr>
          <p:cNvSpPr/>
          <p:nvPr/>
        </p:nvSpPr>
        <p:spPr>
          <a:xfrm>
            <a:off x="5946671" y="7379299"/>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147" name="カギ線コネクタ 17">
            <a:extLst>
              <a:ext uri="{FF2B5EF4-FFF2-40B4-BE49-F238E27FC236}">
                <a16:creationId xmlns:a16="http://schemas.microsoft.com/office/drawing/2014/main" id="{2120D6D5-1D27-C803-5D8F-EC72E4BABC54}"/>
              </a:ext>
            </a:extLst>
          </p:cNvPr>
          <p:cNvCxnSpPr>
            <a:cxnSpLocks/>
            <a:stCxn id="145" idx="2"/>
            <a:endCxn id="146" idx="0"/>
          </p:cNvCxnSpPr>
          <p:nvPr/>
        </p:nvCxnSpPr>
        <p:spPr>
          <a:xfrm rot="5400000">
            <a:off x="6320368" y="7267693"/>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角丸四角形 23">
            <a:extLst>
              <a:ext uri="{FF2B5EF4-FFF2-40B4-BE49-F238E27FC236}">
                <a16:creationId xmlns:a16="http://schemas.microsoft.com/office/drawing/2014/main" id="{31732EE8-4D53-0E53-209B-1452EEE4CAB2}"/>
              </a:ext>
            </a:extLst>
          </p:cNvPr>
          <p:cNvSpPr/>
          <p:nvPr/>
        </p:nvSpPr>
        <p:spPr>
          <a:xfrm>
            <a:off x="4658975" y="7532826"/>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サポーター</a:t>
            </a:r>
            <a:r>
              <a:rPr lang="ja-JP" altLang="en-US" sz="800" dirty="0">
                <a:solidFill>
                  <a:schemeClr val="tx1"/>
                </a:solidFill>
                <a:latin typeface="MS Mincho" pitchFamily="49" charset="-128"/>
                <a:ea typeface="MS Mincho" pitchFamily="49" charset="-128"/>
              </a:rPr>
              <a:t>へ</a:t>
            </a:r>
            <a:r>
              <a:rPr lang="ja-JP" altLang="ko-KR" sz="800" dirty="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165" name="カギ線コネクタ 17">
            <a:extLst>
              <a:ext uri="{FF2B5EF4-FFF2-40B4-BE49-F238E27FC236}">
                <a16:creationId xmlns:a16="http://schemas.microsoft.com/office/drawing/2014/main" id="{2120D6D5-1D27-C803-5D8F-EC72E4BABC54}"/>
              </a:ext>
            </a:extLst>
          </p:cNvPr>
          <p:cNvCxnSpPr>
            <a:cxnSpLocks/>
            <a:stCxn id="122" idx="2"/>
            <a:endCxn id="164" idx="0"/>
          </p:cNvCxnSpPr>
          <p:nvPr/>
        </p:nvCxnSpPr>
        <p:spPr>
          <a:xfrm rot="16200000" flipH="1">
            <a:off x="4411557" y="6893627"/>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カギ線コネクタ 17">
            <a:extLst>
              <a:ext uri="{FF2B5EF4-FFF2-40B4-BE49-F238E27FC236}">
                <a16:creationId xmlns:a16="http://schemas.microsoft.com/office/drawing/2014/main" id="{2120D6D5-1D27-C803-5D8F-EC72E4BABC54}"/>
              </a:ext>
            </a:extLst>
          </p:cNvPr>
          <p:cNvCxnSpPr>
            <a:cxnSpLocks/>
            <a:stCxn id="164" idx="3"/>
            <a:endCxn id="145" idx="1"/>
          </p:cNvCxnSpPr>
          <p:nvPr/>
        </p:nvCxnSpPr>
        <p:spPr>
          <a:xfrm flipV="1">
            <a:off x="5442535" y="6997165"/>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角丸四角形 22">
            <a:extLst>
              <a:ext uri="{FF2B5EF4-FFF2-40B4-BE49-F238E27FC236}">
                <a16:creationId xmlns:a16="http://schemas.microsoft.com/office/drawing/2014/main" id="{B82D9A71-EB5F-1E4A-7437-FD3DFE726D9C}"/>
              </a:ext>
            </a:extLst>
          </p:cNvPr>
          <p:cNvSpPr/>
          <p:nvPr/>
        </p:nvSpPr>
        <p:spPr>
          <a:xfrm>
            <a:off x="1208570" y="7998648"/>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187" name="カギ線コネクタ 17">
            <a:extLst>
              <a:ext uri="{FF2B5EF4-FFF2-40B4-BE49-F238E27FC236}">
                <a16:creationId xmlns:a16="http://schemas.microsoft.com/office/drawing/2014/main" id="{2120D6D5-1D27-C803-5D8F-EC72E4BABC54}"/>
              </a:ext>
            </a:extLst>
          </p:cNvPr>
          <p:cNvCxnSpPr>
            <a:cxnSpLocks/>
            <a:stCxn id="124" idx="2"/>
            <a:endCxn id="191" idx="0"/>
          </p:cNvCxnSpPr>
          <p:nvPr/>
        </p:nvCxnSpPr>
        <p:spPr>
          <a:xfrm rot="16200000" flipH="1">
            <a:off x="1523956" y="7272206"/>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角丸四角形 23">
            <a:extLst>
              <a:ext uri="{FF2B5EF4-FFF2-40B4-BE49-F238E27FC236}">
                <a16:creationId xmlns:a16="http://schemas.microsoft.com/office/drawing/2014/main" id="{31732EE8-4D53-0E53-209B-1452EEE4CAB2}"/>
              </a:ext>
            </a:extLst>
          </p:cNvPr>
          <p:cNvSpPr/>
          <p:nvPr/>
        </p:nvSpPr>
        <p:spPr>
          <a:xfrm>
            <a:off x="1162961" y="7411481"/>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195" name="カギ線コネクタ 17">
            <a:extLst>
              <a:ext uri="{FF2B5EF4-FFF2-40B4-BE49-F238E27FC236}">
                <a16:creationId xmlns:a16="http://schemas.microsoft.com/office/drawing/2014/main" id="{2120D6D5-1D27-C803-5D8F-EC72E4BABC54}"/>
              </a:ext>
            </a:extLst>
          </p:cNvPr>
          <p:cNvCxnSpPr>
            <a:cxnSpLocks/>
            <a:stCxn id="191" idx="2"/>
            <a:endCxn id="186" idx="0"/>
          </p:cNvCxnSpPr>
          <p:nvPr/>
        </p:nvCxnSpPr>
        <p:spPr>
          <a:xfrm rot="16200000" flipH="1">
            <a:off x="1537919" y="7870588"/>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角丸四角形 23">
            <a:extLst>
              <a:ext uri="{FF2B5EF4-FFF2-40B4-BE49-F238E27FC236}">
                <a16:creationId xmlns:a16="http://schemas.microsoft.com/office/drawing/2014/main" id="{31732EE8-4D53-0E53-209B-1452EEE4CAB2}"/>
              </a:ext>
            </a:extLst>
          </p:cNvPr>
          <p:cNvSpPr/>
          <p:nvPr/>
        </p:nvSpPr>
        <p:spPr>
          <a:xfrm>
            <a:off x="3668283" y="400012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204" name="カギ線コネクタ 17">
            <a:extLst>
              <a:ext uri="{FF2B5EF4-FFF2-40B4-BE49-F238E27FC236}">
                <a16:creationId xmlns:a16="http://schemas.microsoft.com/office/drawing/2014/main" id="{2120D6D5-1D27-C803-5D8F-EC72E4BABC54}"/>
              </a:ext>
            </a:extLst>
          </p:cNvPr>
          <p:cNvCxnSpPr>
            <a:cxnSpLocks/>
            <a:stCxn id="201" idx="2"/>
            <a:endCxn id="29" idx="0"/>
          </p:cNvCxnSpPr>
          <p:nvPr/>
        </p:nvCxnSpPr>
        <p:spPr>
          <a:xfrm rot="16200000" flipH="1">
            <a:off x="4323838" y="4178637"/>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3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29"/>
          <p:cNvPicPr preferRelativeResize="0"/>
          <p:nvPr/>
        </p:nvPicPr>
        <p:blipFill rotWithShape="1">
          <a:blip r:embed="rId3" cstate="print">
            <a:alphaModFix/>
          </a:blip>
          <a:srcRect/>
          <a:stretch/>
        </p:blipFill>
        <p:spPr>
          <a:xfrm>
            <a:off x="1046303" y="4781006"/>
            <a:ext cx="3195208" cy="3528176"/>
          </a:xfrm>
          <a:prstGeom prst="rect">
            <a:avLst/>
          </a:prstGeom>
          <a:noFill/>
          <a:ln>
            <a:noFill/>
          </a:ln>
        </p:spPr>
      </p:pic>
      <p:sp>
        <p:nvSpPr>
          <p:cNvPr id="565" name="Google Shape;565;p2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45</a:t>
            </a:fld>
            <a:endParaRPr/>
          </a:p>
        </p:txBody>
      </p:sp>
      <p:sp>
        <p:nvSpPr>
          <p:cNvPr id="566" name="Google Shape;566;p2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a:latin typeface="MS Mincho" pitchFamily="49" charset="-128"/>
                <a:ea typeface="MS Mincho" pitchFamily="49" charset="-128"/>
              </a:rPr>
              <a:t>別添</a:t>
            </a:r>
            <a:r>
              <a:rPr lang="en-US" altLang="ja-JP" dirty="0">
                <a:latin typeface="MS Mincho" pitchFamily="49" charset="-128"/>
                <a:ea typeface="MS Mincho" pitchFamily="49" charset="-128"/>
              </a:rPr>
              <a:t>:</a:t>
            </a:r>
            <a:r>
              <a:rPr lang="ja-JP" altLang="ko-KR" dirty="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567" name="Google Shape;567;p29"/>
          <p:cNvSpPr txBox="1"/>
          <p:nvPr/>
        </p:nvSpPr>
        <p:spPr>
          <a:xfrm>
            <a:off x="1043838" y="162197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「チェックアイDX」の運営者だけが持っている固有機能です。</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ユーザーの所属医療機関を変更し、該当変更医療機関情報として使用可能になります。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該当する医療機関への再ログインプロセスは不要です。）</a:t>
            </a:r>
            <a:endParaRPr lang="en-US" altLang="ja-JP" sz="1100" dirty="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ja-JP" altLang="ko-KR" sz="1100" dirty="0">
                <a:solidFill>
                  <a:srgbClr val="FF0000"/>
                </a:solidFill>
                <a:latin typeface="MS Mincho" pitchFamily="49" charset="-128"/>
                <a:ea typeface="MS Mincho" pitchFamily="49" charset="-128"/>
              </a:rPr>
              <a:t>本機能は運営者の固有権限ですのでユーザー情報</a:t>
            </a:r>
            <a:r>
              <a:rPr lang="ja-JP" altLang="en-US" sz="1100" dirty="0">
                <a:solidFill>
                  <a:srgbClr val="FF0000"/>
                </a:solidFill>
                <a:latin typeface="MS Mincho" pitchFamily="49" charset="-128"/>
                <a:ea typeface="MS Mincho" pitchFamily="49" charset="-128"/>
              </a:rPr>
              <a:t>が</a:t>
            </a:r>
            <a:r>
              <a:rPr lang="ja-JP" altLang="ko-KR" sz="1100" dirty="0">
                <a:solidFill>
                  <a:srgbClr val="FF0000"/>
                </a:solidFill>
                <a:latin typeface="MS Mincho" pitchFamily="49" charset="-128"/>
                <a:ea typeface="MS Mincho" pitchFamily="49" charset="-128"/>
              </a:rPr>
              <a:t>外部に</a:t>
            </a:r>
            <a:r>
              <a:rPr lang="ja-JP" altLang="en-US" sz="1100" dirty="0">
                <a:solidFill>
                  <a:srgbClr val="FF0000"/>
                </a:solidFill>
                <a:latin typeface="MS Mincho" pitchFamily="49" charset="-128"/>
                <a:ea typeface="MS Mincho" pitchFamily="49" charset="-128"/>
              </a:rPr>
              <a:t>流出され</a:t>
            </a:r>
            <a:r>
              <a:rPr lang="ja-JP" altLang="ko-KR" sz="1100" dirty="0">
                <a:solidFill>
                  <a:srgbClr val="FF0000"/>
                </a:solidFill>
                <a:latin typeface="MS Mincho" pitchFamily="49" charset="-128"/>
                <a:ea typeface="MS Mincho" pitchFamily="49" charset="-128"/>
              </a:rPr>
              <a:t>ないように</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注意してください。また、変更医療機関について</a:t>
            </a:r>
            <a:r>
              <a:rPr lang="ja-JP" altLang="en-US" sz="1100" dirty="0">
                <a:solidFill>
                  <a:srgbClr val="FF0000"/>
                </a:solidFill>
                <a:latin typeface="MS Mincho" pitchFamily="49" charset="-128"/>
                <a:ea typeface="MS Mincho" pitchFamily="49" charset="-128"/>
              </a:rPr>
              <a:t>単純な閲覧</a:t>
            </a:r>
            <a:r>
              <a:rPr lang="ja-JP" altLang="ko-KR" sz="1100" dirty="0">
                <a:solidFill>
                  <a:srgbClr val="FF0000"/>
                </a:solidFill>
                <a:latin typeface="MS Mincho" pitchFamily="49" charset="-128"/>
                <a:ea typeface="MS Mincho" pitchFamily="49" charset="-128"/>
              </a:rPr>
              <a:t>だけでなく点検及び学習</a:t>
            </a:r>
            <a:endParaRPr lang="en-US" altLang="ja-JP" sz="1100" dirty="0">
              <a:solidFill>
                <a:srgbClr val="FF0000"/>
              </a:solidFill>
              <a:latin typeface="MS Mincho" pitchFamily="49" charset="-128"/>
              <a:ea typeface="MS Mincho" pitchFamily="49" charset="-128"/>
            </a:endParaRPr>
          </a:p>
          <a:p>
            <a:pPr lvl="0">
              <a:lnSpc>
                <a:spcPct val="125000"/>
              </a:lnSpc>
            </a:pPr>
            <a:r>
              <a:rPr lang="ja-JP" altLang="ko-KR" sz="1100" dirty="0">
                <a:solidFill>
                  <a:srgbClr val="FF0000"/>
                </a:solidFill>
                <a:latin typeface="MS Mincho" pitchFamily="49" charset="-128"/>
                <a:ea typeface="MS Mincho" pitchFamily="49" charset="-128"/>
              </a:rPr>
              <a:t>が可能な状態</a:t>
            </a:r>
            <a:r>
              <a:rPr lang="ja-JP" altLang="en-US" sz="1100" dirty="0">
                <a:solidFill>
                  <a:srgbClr val="FF0000"/>
                </a:solidFill>
                <a:latin typeface="MS Mincho" pitchFamily="49" charset="-128"/>
                <a:ea typeface="MS Mincho" pitchFamily="49" charset="-128"/>
              </a:rPr>
              <a:t>です</a:t>
            </a:r>
            <a:r>
              <a:rPr lang="ja-JP" altLang="ko-KR" sz="1100" dirty="0">
                <a:solidFill>
                  <a:srgbClr val="FF0000"/>
                </a:solidFill>
                <a:latin typeface="MS Mincho" pitchFamily="49" charset="-128"/>
                <a:ea typeface="MS Mincho" pitchFamily="49" charset="-128"/>
              </a:rPr>
              <a:t>ので</a:t>
            </a:r>
            <a:r>
              <a:rPr lang="ja-JP" altLang="en-US" sz="1100" dirty="0">
                <a:solidFill>
                  <a:srgbClr val="FF0000"/>
                </a:solidFill>
                <a:latin typeface="MS Mincho" pitchFamily="49" charset="-128"/>
                <a:ea typeface="MS Mincho" pitchFamily="49" charset="-128"/>
              </a:rPr>
              <a:t>レセプトの取り扱いには</a:t>
            </a:r>
            <a:r>
              <a:rPr lang="ja-JP" altLang="ko-KR" sz="1100" dirty="0">
                <a:solidFill>
                  <a:srgbClr val="FF0000"/>
                </a:solidFill>
                <a:latin typeface="MS Mincho" pitchFamily="49" charset="-128"/>
                <a:ea typeface="MS Mincho" pitchFamily="49" charset="-128"/>
              </a:rPr>
              <a:t>注意してください</a:t>
            </a:r>
            <a:r>
              <a:rPr lang="ja-JP" altLang="en-US" sz="1100" dirty="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568" name="Google Shape;568;p29"/>
          <p:cNvPicPr preferRelativeResize="0"/>
          <p:nvPr/>
        </p:nvPicPr>
        <p:blipFill rotWithShape="1">
          <a:blip r:embed="rId4" cstate="print">
            <a:alphaModFix/>
          </a:blip>
          <a:srcRect/>
          <a:stretch/>
        </p:blipFill>
        <p:spPr>
          <a:xfrm>
            <a:off x="1080001" y="3909947"/>
            <a:ext cx="3127812" cy="444341"/>
          </a:xfrm>
          <a:prstGeom prst="rect">
            <a:avLst/>
          </a:prstGeom>
          <a:noFill/>
          <a:ln>
            <a:noFill/>
          </a:ln>
        </p:spPr>
      </p:pic>
      <p:sp>
        <p:nvSpPr>
          <p:cNvPr id="569" name="Google Shape;569;p29"/>
          <p:cNvSpPr/>
          <p:nvPr/>
        </p:nvSpPr>
        <p:spPr>
          <a:xfrm>
            <a:off x="2549965" y="40140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0" name="Google Shape;570;p29"/>
          <p:cNvSpPr txBox="1"/>
          <p:nvPr/>
        </p:nvSpPr>
        <p:spPr>
          <a:xfrm>
            <a:off x="1018561" y="35979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ja-JP" altLang="ko-KR" sz="1100" dirty="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571" name="Google Shape;571;p29"/>
          <p:cNvSpPr txBox="1"/>
          <p:nvPr/>
        </p:nvSpPr>
        <p:spPr>
          <a:xfrm>
            <a:off x="4284616" y="49367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①</a:t>
            </a:r>
            <a:r>
              <a:rPr lang="ja-JP" altLang="ko-KR" sz="1100" dirty="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a:solidFill>
                  <a:srgbClr val="FF0000"/>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選択ボタンをクリックします</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変更完了</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572" name="Google Shape;572;p29"/>
          <p:cNvCxnSpPr>
            <a:stCxn id="569" idx="2"/>
          </p:cNvCxnSpPr>
          <p:nvPr/>
        </p:nvCxnSpPr>
        <p:spPr>
          <a:xfrm flipH="1">
            <a:off x="3126463" y="42584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573" name="Google Shape;573;p29"/>
          <p:cNvSpPr txBox="1"/>
          <p:nvPr/>
        </p:nvSpPr>
        <p:spPr>
          <a:xfrm>
            <a:off x="3226320" y="43542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a:latin typeface="MS Mincho" pitchFamily="49" charset="-128"/>
                <a:ea typeface="MS Mincho" pitchFamily="49" charset="-128"/>
              </a:rPr>
              <a:t>移行対</a:t>
            </a:r>
            <a:r>
              <a:rPr lang="ja-JP" altLang="ko-KR" sz="1100" dirty="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574" name="Google Shape;574;p29"/>
          <p:cNvSpPr txBox="1"/>
          <p:nvPr/>
        </p:nvSpPr>
        <p:spPr>
          <a:xfrm>
            <a:off x="3303063" y="596198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75" name="Google Shape;575;p29"/>
          <p:cNvSpPr txBox="1"/>
          <p:nvPr/>
        </p:nvSpPr>
        <p:spPr>
          <a:xfrm>
            <a:off x="3126377" y="78766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576" name="Google Shape;576;p29"/>
          <p:cNvSpPr/>
          <p:nvPr/>
        </p:nvSpPr>
        <p:spPr>
          <a:xfrm>
            <a:off x="1129737" y="61708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7" name="Google Shape;577;p29"/>
          <p:cNvSpPr txBox="1"/>
          <p:nvPr/>
        </p:nvSpPr>
        <p:spPr>
          <a:xfrm>
            <a:off x="1670842" y="79265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578" name="Google Shape;578;p29"/>
          <p:cNvPicPr preferRelativeResize="0"/>
          <p:nvPr/>
        </p:nvPicPr>
        <p:blipFill rotWithShape="1">
          <a:blip r:embed="rId5" cstate="print">
            <a:alphaModFix/>
          </a:blip>
          <a:srcRect/>
          <a:stretch/>
        </p:blipFill>
        <p:spPr>
          <a:xfrm>
            <a:off x="4351287" y="6298615"/>
            <a:ext cx="2783671" cy="1212997"/>
          </a:xfrm>
          <a:prstGeom prst="rect">
            <a:avLst/>
          </a:prstGeom>
          <a:noFill/>
          <a:ln>
            <a:noFill/>
          </a:ln>
        </p:spPr>
      </p:pic>
      <p:sp>
        <p:nvSpPr>
          <p:cNvPr id="579" name="Google Shape;579;p29"/>
          <p:cNvSpPr txBox="1"/>
          <p:nvPr/>
        </p:nvSpPr>
        <p:spPr>
          <a:xfrm>
            <a:off x="2154258" y="83630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a:t>
            </a:r>
            <a:r>
              <a:rPr lang="ja-JP" altLang="ko-KR" sz="1100" dirty="0">
                <a:latin typeface="MS Mincho" pitchFamily="49" charset="-128"/>
                <a:ea typeface="MS Mincho" pitchFamily="49" charset="-128"/>
              </a:rPr>
              <a:t>閉じるボタンをクリックすると「医療機関の切り替え」</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580" name="Google Shape;580;p29"/>
          <p:cNvPicPr preferRelativeResize="0"/>
          <p:nvPr/>
        </p:nvPicPr>
        <p:blipFill rotWithShape="1">
          <a:blip r:embed="rId6" cstate="print">
            <a:alphaModFix/>
          </a:blip>
          <a:srcRect/>
          <a:stretch/>
        </p:blipFill>
        <p:spPr>
          <a:xfrm>
            <a:off x="1129737" y="8932461"/>
            <a:ext cx="3505200" cy="485775"/>
          </a:xfrm>
          <a:prstGeom prst="rect">
            <a:avLst/>
          </a:prstGeom>
          <a:noFill/>
          <a:ln>
            <a:noFill/>
          </a:ln>
        </p:spPr>
      </p:pic>
      <p:cxnSp>
        <p:nvCxnSpPr>
          <p:cNvPr id="581" name="Google Shape;581;p29"/>
          <p:cNvCxnSpPr>
            <a:endCxn id="580" idx="3"/>
          </p:cNvCxnSpPr>
          <p:nvPr/>
        </p:nvCxnSpPr>
        <p:spPr>
          <a:xfrm rot="5400000">
            <a:off x="4408822" y="7737727"/>
            <a:ext cx="1663737" cy="1211506"/>
          </a:xfrm>
          <a:prstGeom prst="bentConnector2">
            <a:avLst/>
          </a:prstGeom>
          <a:noFill/>
          <a:ln w="19050" cap="flat" cmpd="sng">
            <a:solidFill>
              <a:srgbClr val="FF0000"/>
            </a:solidFill>
            <a:prstDash val="solid"/>
            <a:miter lim="800000"/>
            <a:headEnd type="none" w="sm" len="sm"/>
            <a:tailEnd type="triangle" w="med" len="med"/>
          </a:ln>
        </p:spPr>
      </p:cxnSp>
      <p:cxnSp>
        <p:nvCxnSpPr>
          <p:cNvPr id="582" name="Google Shape;582;p29"/>
          <p:cNvCxnSpPr>
            <a:endCxn id="578" idx="1"/>
          </p:cNvCxnSpPr>
          <p:nvPr/>
        </p:nvCxnSpPr>
        <p:spPr>
          <a:xfrm rot="10800000" flipH="1">
            <a:off x="2310087" y="6905113"/>
            <a:ext cx="2041200" cy="1064100"/>
          </a:xfrm>
          <a:prstGeom prst="bentConnector3">
            <a:avLst>
              <a:gd name="adj1" fmla="val 1367"/>
            </a:avLst>
          </a:prstGeom>
          <a:noFill/>
          <a:ln w="19050" cap="flat" cmpd="sng">
            <a:solidFill>
              <a:srgbClr val="FF0000"/>
            </a:solidFill>
            <a:prstDash val="solid"/>
            <a:miter lim="800000"/>
            <a:headEnd type="none" w="sm" len="sm"/>
            <a:tailEnd type="triangle" w="med" len="med"/>
          </a:ln>
        </p:spPr>
      </p:cxnSp>
      <p:sp>
        <p:nvSpPr>
          <p:cNvPr id="583" name="Google Shape;583;p29"/>
          <p:cNvSpPr txBox="1"/>
          <p:nvPr/>
        </p:nvSpPr>
        <p:spPr>
          <a:xfrm>
            <a:off x="810812" y="90036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84" name="Google Shape;584;p29"/>
          <p:cNvSpPr txBox="1"/>
          <p:nvPr/>
        </p:nvSpPr>
        <p:spPr>
          <a:xfrm>
            <a:off x="1017617" y="94321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④</a:t>
            </a:r>
            <a:r>
              <a:rPr lang="ja-JP" altLang="ko-KR" sz="1100" dirty="0">
                <a:latin typeface="MS Mincho" pitchFamily="49" charset="-128"/>
                <a:ea typeface="MS Mincho" pitchFamily="49" charset="-128"/>
              </a:rPr>
              <a:t>上部ロゴ＋所属医療機関名が該当転換対象医療機関に変更されました。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以降、点検業務の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は転換医療機関のデータ</a:t>
            </a:r>
            <a:r>
              <a:rPr lang="ja-JP" altLang="en-US" sz="1100" dirty="0">
                <a:latin typeface="MS Mincho" pitchFamily="49" charset="-128"/>
                <a:ea typeface="MS Mincho" pitchFamily="49" charset="-128"/>
              </a:rPr>
              <a:t>になります</a:t>
            </a:r>
            <a:r>
              <a:rPr lang="ja-JP" altLang="ko-KR" sz="1100" dirty="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p:cNvGrpSpPr/>
          <p:nvPr/>
        </p:nvGrpSpPr>
        <p:grpSpPr>
          <a:xfrm>
            <a:off x="877982" y="1801423"/>
            <a:ext cx="6367146" cy="4354829"/>
            <a:chOff x="877982" y="1726994"/>
            <a:chExt cx="6367146" cy="4354829"/>
          </a:xfrm>
        </p:grpSpPr>
        <p:pic>
          <p:nvPicPr>
            <p:cNvPr id="14" name="그림 13"/>
            <p:cNvPicPr>
              <a:picLocks noChangeAspect="1"/>
            </p:cNvPicPr>
            <p:nvPr/>
          </p:nvPicPr>
          <p:blipFill>
            <a:blip r:embed="rId2" cstate="print"/>
            <a:stretch>
              <a:fillRect/>
            </a:stretch>
          </p:blipFill>
          <p:spPr>
            <a:xfrm>
              <a:off x="877982" y="1726994"/>
              <a:ext cx="6367146" cy="1101266"/>
            </a:xfrm>
            <a:prstGeom prst="rect">
              <a:avLst/>
            </a:prstGeom>
          </p:spPr>
        </p:pic>
        <p:pic>
          <p:nvPicPr>
            <p:cNvPr id="18" name="그림 17"/>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2" name="スライド番号プレースホルダー 1">
            <a:extLst>
              <a:ext uri="{FF2B5EF4-FFF2-40B4-BE49-F238E27FC236}">
                <a16:creationId xmlns:a16="http://schemas.microsoft.com/office/drawing/2014/main" id="{8E9A50FC-E61D-A23C-A937-8C0F74B36164}"/>
              </a:ext>
            </a:extLst>
          </p:cNvPr>
          <p:cNvSpPr>
            <a:spLocks noGrp="1"/>
          </p:cNvSpPr>
          <p:nvPr>
            <p:ph type="sldNum" sz="quarter" idx="12"/>
          </p:nvPr>
        </p:nvSpPr>
        <p:spPr/>
        <p:txBody>
          <a:bodyPr/>
          <a:lstStyle/>
          <a:p>
            <a:fld id="{00593AED-EEE3-4FE1-BF0F-C13142AE3BDC}" type="slidenum">
              <a:rPr kumimoji="1" lang="ja-JP" altLang="en-US" smtClean="0"/>
              <a:pPr/>
              <a:t>4</a:t>
            </a:fld>
            <a:endParaRPr kumimoji="1" lang="ja-JP" altLang="en-US"/>
          </a:p>
        </p:txBody>
      </p:sp>
      <p:sp>
        <p:nvSpPr>
          <p:cNvPr id="16" name="テキスト ボックス 3">
            <a:extLst>
              <a:ext uri="{FF2B5EF4-FFF2-40B4-BE49-F238E27FC236}">
                <a16:creationId xmlns:a16="http://schemas.microsoft.com/office/drawing/2014/main" id="{39B20316-5516-465F-8F83-CAB8795F9EBE}"/>
              </a:ext>
            </a:extLst>
          </p:cNvPr>
          <p:cNvSpPr txBox="1"/>
          <p:nvPr/>
        </p:nvSpPr>
        <p:spPr>
          <a:xfrm>
            <a:off x="877982" y="1211468"/>
            <a:ext cx="5400000" cy="486415"/>
          </a:xfrm>
          <a:prstGeom prst="rect">
            <a:avLst/>
          </a:prstGeom>
          <a:noFill/>
        </p:spPr>
        <p:txBody>
          <a:bodyPr wrap="square">
            <a:spAutoFit/>
          </a:bodyPr>
          <a:lstStyle/>
          <a:p>
            <a:pPr>
              <a:lnSpc>
                <a:spcPct val="125000"/>
              </a:lnSpc>
            </a:pPr>
            <a:r>
              <a:rPr lang="ja-JP" altLang="ko-KR" sz="1100" dirty="0">
                <a:latin typeface="+mn-ea"/>
              </a:rPr>
              <a:t>顧客情報</a:t>
            </a:r>
            <a:r>
              <a:rPr lang="ja-JP" altLang="en-US" sz="1100" dirty="0">
                <a:latin typeface="+mn-ea"/>
              </a:rPr>
              <a:t>の</a:t>
            </a:r>
            <a:r>
              <a:rPr lang="ja-JP" altLang="ko-KR" sz="1100" dirty="0">
                <a:latin typeface="+mn-ea"/>
              </a:rPr>
              <a:t>変更</a:t>
            </a:r>
            <a:endParaRPr lang="en-US" altLang="ja-JP" sz="1100" dirty="0">
              <a:latin typeface="+mn-ea"/>
            </a:endParaRPr>
          </a:p>
          <a:p>
            <a:pPr>
              <a:lnSpc>
                <a:spcPct val="125000"/>
              </a:lnSpc>
            </a:pPr>
            <a:r>
              <a:rPr lang="en-US" altLang="ko-KR" sz="1100" dirty="0">
                <a:latin typeface="+mn-ea"/>
              </a:rPr>
              <a:t>- </a:t>
            </a:r>
            <a:r>
              <a:rPr lang="ja-JP" altLang="ko-KR" sz="1100" dirty="0">
                <a:latin typeface="+mn-ea"/>
              </a:rPr>
              <a:t>リストから選択した顧客の情報を「変更」ボタン</a:t>
            </a:r>
            <a:r>
              <a:rPr lang="ja-JP" altLang="en-US" sz="1100" dirty="0">
                <a:latin typeface="+mn-ea"/>
              </a:rPr>
              <a:t>で変更します</a:t>
            </a:r>
            <a:r>
              <a:rPr lang="ja-JP" altLang="ko-KR" sz="1100" dirty="0">
                <a:latin typeface="+mn-ea"/>
              </a:rPr>
              <a:t>。</a:t>
            </a:r>
            <a:endParaRPr lang="en-US" altLang="ja-JP" sz="1100" dirty="0">
              <a:latin typeface="+mn-ea"/>
            </a:endParaRPr>
          </a:p>
        </p:txBody>
      </p:sp>
      <p:sp>
        <p:nvSpPr>
          <p:cNvPr id="20" name="四角形: 角を丸くする 22">
            <a:extLst>
              <a:ext uri="{FF2B5EF4-FFF2-40B4-BE49-F238E27FC236}">
                <a16:creationId xmlns:a16="http://schemas.microsoft.com/office/drawing/2014/main" id="{F211DA2C-C83A-5F41-6152-E7B73A4E7E89}"/>
              </a:ext>
            </a:extLst>
          </p:cNvPr>
          <p:cNvSpPr/>
          <p:nvPr/>
        </p:nvSpPr>
        <p:spPr>
          <a:xfrm>
            <a:off x="6277982" y="2352057"/>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2">
            <a:extLst>
              <a:ext uri="{FF2B5EF4-FFF2-40B4-BE49-F238E27FC236}">
                <a16:creationId xmlns:a16="http://schemas.microsoft.com/office/drawing/2014/main" id="{F211DA2C-C83A-5F41-6152-E7B73A4E7E89}"/>
              </a:ext>
            </a:extLst>
          </p:cNvPr>
          <p:cNvSpPr/>
          <p:nvPr/>
        </p:nvSpPr>
        <p:spPr>
          <a:xfrm>
            <a:off x="6277981" y="5533634"/>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8">
            <a:extLst>
              <a:ext uri="{FF2B5EF4-FFF2-40B4-BE49-F238E27FC236}">
                <a16:creationId xmlns:a16="http://schemas.microsoft.com/office/drawing/2014/main" id="{133AD795-5C0E-2720-2DC3-404090135512}"/>
              </a:ext>
            </a:extLst>
          </p:cNvPr>
          <p:cNvSpPr txBox="1"/>
          <p:nvPr/>
        </p:nvSpPr>
        <p:spPr>
          <a:xfrm>
            <a:off x="6794179" y="5454163"/>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23" name="テキスト ボックス 21">
            <a:extLst>
              <a:ext uri="{FF2B5EF4-FFF2-40B4-BE49-F238E27FC236}">
                <a16:creationId xmlns:a16="http://schemas.microsoft.com/office/drawing/2014/main" id="{20F7AD82-028F-54DB-9015-3BCA534A3D76}"/>
              </a:ext>
            </a:extLst>
          </p:cNvPr>
          <p:cNvSpPr txBox="1"/>
          <p:nvPr/>
        </p:nvSpPr>
        <p:spPr>
          <a:xfrm>
            <a:off x="6797731" y="2272586"/>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4" name="テキスト ボックス 3">
            <a:extLst>
              <a:ext uri="{FF2B5EF4-FFF2-40B4-BE49-F238E27FC236}">
                <a16:creationId xmlns:a16="http://schemas.microsoft.com/office/drawing/2014/main" id="{39B20316-5516-465F-8F83-CAB8795F9EBE}"/>
              </a:ext>
            </a:extLst>
          </p:cNvPr>
          <p:cNvSpPr txBox="1"/>
          <p:nvPr/>
        </p:nvSpPr>
        <p:spPr>
          <a:xfrm>
            <a:off x="304799" y="3349206"/>
            <a:ext cx="4143828" cy="1967590"/>
          </a:xfrm>
          <a:prstGeom prst="rect">
            <a:avLst/>
          </a:prstGeom>
          <a:noFill/>
        </p:spPr>
        <p:txBody>
          <a:bodyPr wrap="square">
            <a:spAutoFit/>
          </a:bodyPr>
          <a:lstStyle/>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 </a:t>
            </a:r>
            <a:r>
              <a:rPr lang="ja-JP" altLang="ko-KR" sz="1100" dirty="0"/>
              <a:t>基本情報と薬価</a:t>
            </a:r>
            <a:r>
              <a:rPr lang="ja-JP" altLang="en-US" sz="1100" dirty="0"/>
              <a:t>及び</a:t>
            </a:r>
            <a:r>
              <a:rPr lang="ja-JP" altLang="ko-KR" sz="1100" dirty="0"/>
              <a:t>チェック項目を一緒に変更処理します。</a:t>
            </a:r>
            <a:endParaRPr lang="en-US" altLang="ja-JP" sz="1100" dirty="0"/>
          </a:p>
          <a:p>
            <a:pPr>
              <a:lnSpc>
                <a:spcPct val="125000"/>
              </a:lnSpc>
            </a:pPr>
            <a:r>
              <a:rPr lang="ja-JP" altLang="en-US" sz="1100" dirty="0">
                <a:latin typeface="ＭＳ 明朝" panose="02020609040205080304" pitchFamily="17" charset="-128"/>
                <a:ea typeface="ＭＳ 明朝" panose="02020609040205080304" pitchFamily="17" charset="-128"/>
              </a:rPr>
              <a:t>　（必要なものにはチェックを入れます）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契約情報</a:t>
            </a:r>
            <a:r>
              <a:rPr lang="ja-JP" altLang="en-US" sz="1100" dirty="0"/>
              <a:t>の</a:t>
            </a:r>
            <a:r>
              <a:rPr lang="ja-JP" altLang="ko-KR" sz="1100" dirty="0"/>
              <a:t>変更処理</a:t>
            </a:r>
            <a:endParaRPr lang="en-US" altLang="ja-JP" sz="1100" dirty="0"/>
          </a:p>
          <a:p>
            <a:pPr>
              <a:lnSpc>
                <a:spcPct val="125000"/>
              </a:lnSpc>
            </a:pPr>
            <a:r>
              <a:rPr lang="en-US" altLang="ja-JP" sz="1100" dirty="0"/>
              <a:t>     </a:t>
            </a:r>
            <a:r>
              <a:rPr lang="ja-JP" altLang="ko-KR" sz="1100" dirty="0"/>
              <a:t>トライアルから本契約に変更または終了の場合、</a:t>
            </a:r>
            <a:r>
              <a:rPr lang="ja-JP" altLang="en-US" sz="1100" dirty="0"/>
              <a:t>管理者が  </a:t>
            </a:r>
            <a:endParaRPr lang="en-US" altLang="ja-JP" sz="1100" dirty="0"/>
          </a:p>
          <a:p>
            <a:pPr>
              <a:lnSpc>
                <a:spcPct val="125000"/>
              </a:lnSpc>
            </a:pPr>
            <a:r>
              <a:rPr lang="en-US" altLang="ja-JP" sz="1100" dirty="0"/>
              <a:t>      </a:t>
            </a:r>
            <a:r>
              <a:rPr lang="ja-JP" altLang="ko-KR" sz="1100" dirty="0"/>
              <a:t>チェックして変更処理を</a:t>
            </a:r>
            <a:r>
              <a:rPr lang="ja-JP" altLang="en-US" sz="1100" dirty="0"/>
              <a:t>行います</a:t>
            </a:r>
            <a:r>
              <a:rPr lang="ja-JP" altLang="ko-KR" sz="1100" dirty="0"/>
              <a:t>。</a:t>
            </a:r>
            <a:endParaRPr lang="en-US" altLang="ja-JP" sz="1100" dirty="0"/>
          </a:p>
          <a:p>
            <a:pPr>
              <a:lnSpc>
                <a:spcPct val="125000"/>
              </a:lnSpc>
            </a:pPr>
            <a:endParaRPr lang="en-US" altLang="ja-JP" sz="1100" dirty="0"/>
          </a:p>
          <a:p>
            <a:pPr>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 </a:t>
            </a:r>
            <a:r>
              <a:rPr lang="ja-JP" altLang="ko-KR" sz="1100" dirty="0"/>
              <a:t>契約</a:t>
            </a:r>
            <a:r>
              <a:rPr lang="ja-JP" altLang="en-US" sz="1100" dirty="0"/>
              <a:t>が</a:t>
            </a:r>
            <a:r>
              <a:rPr lang="ja-JP" altLang="ko-KR" sz="1100" dirty="0"/>
              <a:t>解除された医療機関</a:t>
            </a:r>
            <a:r>
              <a:rPr lang="ja-JP" altLang="en-US" sz="1100" dirty="0"/>
              <a:t>には</a:t>
            </a:r>
            <a:r>
              <a:rPr lang="ja-JP" altLang="ko-KR" sz="1100" dirty="0"/>
              <a:t>ログイン接続</a:t>
            </a:r>
            <a:r>
              <a:rPr lang="ja-JP" altLang="en-US" sz="1100" dirty="0"/>
              <a:t>が</a:t>
            </a:r>
            <a:r>
              <a:rPr lang="ja-JP" altLang="ko-KR" sz="1100" dirty="0"/>
              <a:t>できません。</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p>
        </p:txBody>
      </p:sp>
    </p:spTree>
    <p:extLst>
      <p:ext uri="{BB962C8B-B14F-4D97-AF65-F5344CB8AC3E}">
        <p14:creationId xmlns:p14="http://schemas.microsoft.com/office/powerpoint/2010/main" val="38364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B1E428-D0EB-64EF-4DCB-42F48EEFFFA9}"/>
              </a:ext>
            </a:extLst>
          </p:cNvPr>
          <p:cNvSpPr>
            <a:spLocks noGrp="1"/>
          </p:cNvSpPr>
          <p:nvPr>
            <p:ph type="sldNum" sz="quarter" idx="12"/>
          </p:nvPr>
        </p:nvSpPr>
        <p:spPr/>
        <p:txBody>
          <a:bodyPr/>
          <a:lstStyle/>
          <a:p>
            <a:fld id="{00593AED-EEE3-4FE1-BF0F-C13142AE3BDC}" type="slidenum">
              <a:rPr kumimoji="1" lang="ja-JP" altLang="en-US" smtClean="0"/>
              <a:pPr/>
              <a:t>5</a:t>
            </a:fld>
            <a:endParaRPr kumimoji="1" lang="ja-JP" altLang="en-US" dirty="0"/>
          </a:p>
        </p:txBody>
      </p:sp>
      <p:sp>
        <p:nvSpPr>
          <p:cNvPr id="19" name="テキスト ボックス 4">
            <a:extLst>
              <a:ext uri="{FF2B5EF4-FFF2-40B4-BE49-F238E27FC236}">
                <a16:creationId xmlns:a16="http://schemas.microsoft.com/office/drawing/2014/main" id="{9FAB47BD-74C2-4F7D-A107-DF55D43C7741}"/>
              </a:ext>
            </a:extLst>
          </p:cNvPr>
          <p:cNvSpPr txBox="1"/>
          <p:nvPr/>
        </p:nvSpPr>
        <p:spPr>
          <a:xfrm>
            <a:off x="669678" y="1214906"/>
            <a:ext cx="5400000" cy="72712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詳細情報のうち「ユーザー情報」タブです。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新しいユーザーを追加または削除します。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pic>
        <p:nvPicPr>
          <p:cNvPr id="21" name="그림 20"/>
          <p:cNvPicPr>
            <a:picLocks noChangeAspect="1"/>
          </p:cNvPicPr>
          <p:nvPr/>
        </p:nvPicPr>
        <p:blipFill>
          <a:blip r:embed="rId2" cstate="print"/>
          <a:stretch>
            <a:fillRect/>
          </a:stretch>
        </p:blipFill>
        <p:spPr>
          <a:xfrm>
            <a:off x="669679" y="1810359"/>
            <a:ext cx="3627142" cy="581967"/>
          </a:xfrm>
          <a:prstGeom prst="rect">
            <a:avLst/>
          </a:prstGeom>
        </p:spPr>
      </p:pic>
      <p:cxnSp>
        <p:nvCxnSpPr>
          <p:cNvPr id="23" name="直線矢印コネクタ 11">
            <a:extLst>
              <a:ext uri="{FF2B5EF4-FFF2-40B4-BE49-F238E27FC236}">
                <a16:creationId xmlns:a16="http://schemas.microsoft.com/office/drawing/2014/main" id="{7328982D-9E17-4DC4-9140-D0962D2610EA}"/>
              </a:ext>
            </a:extLst>
          </p:cNvPr>
          <p:cNvCxnSpPr>
            <a:cxnSpLocks/>
            <a:stCxn id="24" idx="2"/>
          </p:cNvCxnSpPr>
          <p:nvPr/>
        </p:nvCxnSpPr>
        <p:spPr>
          <a:xfrm flipH="1">
            <a:off x="1238109" y="2345343"/>
            <a:ext cx="1" cy="3907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12">
            <a:extLst>
              <a:ext uri="{FF2B5EF4-FFF2-40B4-BE49-F238E27FC236}">
                <a16:creationId xmlns:a16="http://schemas.microsoft.com/office/drawing/2014/main" id="{EE57D552-DADF-4D39-AB08-4EFBA770F0FD}"/>
              </a:ext>
            </a:extLst>
          </p:cNvPr>
          <p:cNvSpPr/>
          <p:nvPr/>
        </p:nvSpPr>
        <p:spPr>
          <a:xfrm>
            <a:off x="814219" y="2084677"/>
            <a:ext cx="847781" cy="26066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1354932" y="2406090"/>
            <a:ext cx="5317078" cy="303929"/>
          </a:xfrm>
          <a:prstGeom prst="rect">
            <a:avLst/>
          </a:prstGeom>
          <a:noFill/>
        </p:spPr>
        <p:txBody>
          <a:bodyPr wrap="square">
            <a:spAutoFit/>
          </a:bodyPr>
          <a:lstStyle/>
          <a:p>
            <a:pPr>
              <a:lnSpc>
                <a:spcPct val="125000"/>
              </a:lnSpc>
            </a:pPr>
            <a:r>
              <a:rPr lang="ja-JP" altLang="ko-KR" sz="1100" dirty="0"/>
              <a:t>ユーザー追加ポップアップウィンドウが表示されます。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grpSp>
        <p:nvGrpSpPr>
          <p:cNvPr id="4" name="グループ化 3">
            <a:extLst>
              <a:ext uri="{FF2B5EF4-FFF2-40B4-BE49-F238E27FC236}">
                <a16:creationId xmlns:a16="http://schemas.microsoft.com/office/drawing/2014/main" id="{FCE8A491-B452-7C8F-CB03-685AFEA05E3E}"/>
              </a:ext>
            </a:extLst>
          </p:cNvPr>
          <p:cNvGrpSpPr/>
          <p:nvPr/>
        </p:nvGrpSpPr>
        <p:grpSpPr>
          <a:xfrm>
            <a:off x="335460" y="2736124"/>
            <a:ext cx="3754867" cy="4104157"/>
            <a:chOff x="458829" y="2736124"/>
            <a:chExt cx="3754867" cy="4104157"/>
          </a:xfrm>
        </p:grpSpPr>
        <p:pic>
          <p:nvPicPr>
            <p:cNvPr id="26" name="그림 25"/>
            <p:cNvPicPr>
              <a:picLocks noChangeAspect="1"/>
            </p:cNvPicPr>
            <p:nvPr/>
          </p:nvPicPr>
          <p:blipFill>
            <a:blip r:embed="rId3" cstate="print"/>
            <a:stretch>
              <a:fillRect/>
            </a:stretch>
          </p:blipFill>
          <p:spPr>
            <a:xfrm>
              <a:off x="458829" y="2736124"/>
              <a:ext cx="3754867" cy="4104157"/>
            </a:xfrm>
            <a:prstGeom prst="rect">
              <a:avLst/>
            </a:prstGeom>
          </p:spPr>
        </p:pic>
        <p:sp>
          <p:nvSpPr>
            <p:cNvPr id="31" name="テキスト ボックス 18">
              <a:extLst>
                <a:ext uri="{FF2B5EF4-FFF2-40B4-BE49-F238E27FC236}">
                  <a16:creationId xmlns:a16="http://schemas.microsoft.com/office/drawing/2014/main" id="{133AD795-5C0E-2720-2DC3-404090135512}"/>
                </a:ext>
              </a:extLst>
            </p:cNvPr>
            <p:cNvSpPr txBox="1"/>
            <p:nvPr/>
          </p:nvSpPr>
          <p:spPr>
            <a:xfrm>
              <a:off x="604197" y="399266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2" name="テキスト ボックス 21">
              <a:extLst>
                <a:ext uri="{FF2B5EF4-FFF2-40B4-BE49-F238E27FC236}">
                  <a16:creationId xmlns:a16="http://schemas.microsoft.com/office/drawing/2014/main" id="{20F7AD82-028F-54DB-9015-3BCA534A3D76}"/>
                </a:ext>
              </a:extLst>
            </p:cNvPr>
            <p:cNvSpPr txBox="1"/>
            <p:nvPr/>
          </p:nvSpPr>
          <p:spPr>
            <a:xfrm>
              <a:off x="625821" y="290093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33" name="テキスト ボックス 18">
              <a:extLst>
                <a:ext uri="{FF2B5EF4-FFF2-40B4-BE49-F238E27FC236}">
                  <a16:creationId xmlns:a16="http://schemas.microsoft.com/office/drawing/2014/main" id="{133AD795-5C0E-2720-2DC3-404090135512}"/>
                </a:ext>
              </a:extLst>
            </p:cNvPr>
            <p:cNvSpPr txBox="1"/>
            <p:nvPr/>
          </p:nvSpPr>
          <p:spPr>
            <a:xfrm>
              <a:off x="603166" y="5416473"/>
              <a:ext cx="415498" cy="369332"/>
            </a:xfrm>
            <a:prstGeom prst="rect">
              <a:avLst/>
            </a:prstGeom>
            <a:noFill/>
          </p:spPr>
          <p:txBody>
            <a:bodyPr wrap="none" rtlCol="0">
              <a:spAutoFit/>
            </a:bodyPr>
            <a:lstStyle/>
            <a:p>
              <a:r>
                <a:rPr kumimoji="1" lang="ja-JP" altLang="en-US" dirty="0">
                  <a:solidFill>
                    <a:srgbClr val="FF0000"/>
                  </a:solidFill>
                </a:rPr>
                <a:t>③</a:t>
              </a:r>
            </a:p>
          </p:txBody>
        </p:sp>
      </p:grpSp>
      <p:grpSp>
        <p:nvGrpSpPr>
          <p:cNvPr id="36" name="그룹 35"/>
          <p:cNvGrpSpPr/>
          <p:nvPr/>
        </p:nvGrpSpPr>
        <p:grpSpPr>
          <a:xfrm>
            <a:off x="4181431" y="3259707"/>
            <a:ext cx="3320187" cy="3242619"/>
            <a:chOff x="4371910" y="3559351"/>
            <a:chExt cx="3232158" cy="3242619"/>
          </a:xfrm>
        </p:grpSpPr>
        <p:pic>
          <p:nvPicPr>
            <p:cNvPr id="35" name="그림 34"/>
            <p:cNvPicPr>
              <a:picLocks noChangeAspect="1"/>
            </p:cNvPicPr>
            <p:nvPr/>
          </p:nvPicPr>
          <p:blipFill>
            <a:blip r:embed="rId4" cstate="print"/>
            <a:stretch>
              <a:fillRect/>
            </a:stretch>
          </p:blipFill>
          <p:spPr>
            <a:xfrm>
              <a:off x="4427723" y="3810124"/>
              <a:ext cx="180975" cy="238125"/>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4371910" y="3559351"/>
              <a:ext cx="3232158" cy="3242619"/>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①</a:t>
              </a:r>
              <a:r>
                <a:rPr lang="ja-JP" altLang="ko-KR" sz="1100" dirty="0"/>
                <a:t>基本情報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表示は必須入力項目です。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ユーザーIDは20文字まで入力可能です。 </a:t>
              </a:r>
              <a:r>
                <a:rPr lang="en-US" altLang="ja-JP" sz="1100" dirty="0"/>
                <a:t> </a:t>
              </a:r>
            </a:p>
            <a:p>
              <a:pPr>
                <a:lnSpc>
                  <a:spcPct val="125000"/>
                </a:lnSpc>
              </a:pPr>
              <a:r>
                <a:rPr lang="en-US" altLang="ja-JP" sz="1100" dirty="0"/>
                <a:t>    </a:t>
              </a:r>
              <a:r>
                <a:rPr lang="ja-JP" altLang="ko-KR" sz="1100" dirty="0"/>
                <a:t>既存のIDの存在を確認する必要があります。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基本的には顧客IDとユーザーIDを同</a:t>
              </a:r>
              <a:r>
                <a:rPr lang="ja-JP" altLang="en-US" sz="1100" dirty="0"/>
                <a:t>一</a:t>
              </a:r>
              <a:r>
                <a:rPr lang="ja-JP" altLang="ko-KR" sz="1100" dirty="0"/>
                <a:t>に付与</a:t>
              </a:r>
              <a:endParaRPr lang="en-US" altLang="ja-JP" sz="1100" dirty="0"/>
            </a:p>
            <a:p>
              <a:pPr>
                <a:lnSpc>
                  <a:spcPct val="125000"/>
                </a:lnSpc>
              </a:pPr>
              <a:r>
                <a:rPr lang="ja-JP" altLang="en-US" sz="1100" dirty="0"/>
                <a:t>　 </a:t>
              </a:r>
              <a:r>
                <a:rPr lang="ja-JP" altLang="ko-KR" sz="1100" dirty="0"/>
                <a:t>しますが、</a:t>
              </a:r>
              <a:r>
                <a:rPr lang="ja-JP" altLang="en-US" sz="1100" dirty="0"/>
                <a:t>一</a:t>
              </a:r>
              <a:r>
                <a:rPr lang="ja-JP" altLang="ko-KR" sz="1100" dirty="0"/>
                <a:t>顧客に</a:t>
              </a:r>
              <a:r>
                <a:rPr lang="ja-JP" altLang="en-US" sz="1100" dirty="0"/>
                <a:t>複数</a:t>
              </a:r>
              <a:r>
                <a:rPr lang="ja-JP" altLang="ko-KR" sz="1100" dirty="0"/>
                <a:t>のユーザーを登録して</a:t>
              </a:r>
              <a:endParaRPr lang="en-US" altLang="ja-JP" sz="1100" dirty="0"/>
            </a:p>
            <a:p>
              <a:pPr>
                <a:lnSpc>
                  <a:spcPct val="125000"/>
                </a:lnSpc>
              </a:pPr>
              <a:r>
                <a:rPr lang="ja-JP" altLang="en-US" sz="1100" dirty="0"/>
                <a:t>　  </a:t>
              </a:r>
              <a:r>
                <a:rPr lang="ja-JP" altLang="ko-KR" sz="1100" dirty="0"/>
                <a:t>使用可能です。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「画面点検分配」参照</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仮</a:t>
              </a:r>
              <a:r>
                <a:rPr lang="ja-JP" altLang="ko-KR" sz="1100" dirty="0"/>
                <a:t>パスワードは、大/小文字、数字などの</a:t>
              </a:r>
              <a:endParaRPr lang="en-US" altLang="ja-JP" sz="1100" dirty="0"/>
            </a:p>
            <a:p>
              <a:pPr>
                <a:lnSpc>
                  <a:spcPct val="125000"/>
                </a:lnSpc>
              </a:pPr>
              <a:r>
                <a:rPr lang="en-US" altLang="ja-JP" sz="1100" dirty="0"/>
                <a:t>   </a:t>
              </a:r>
              <a:r>
                <a:rPr lang="ja-JP" altLang="ko-KR" sz="1100" dirty="0"/>
                <a:t>文字列で自動的に生成されます。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登録されたパスワードは、人が認識できない</a:t>
              </a:r>
              <a:endParaRPr lang="en-US" altLang="ja-JP" sz="1100" dirty="0"/>
            </a:p>
            <a:p>
              <a:pPr>
                <a:lnSpc>
                  <a:spcPct val="125000"/>
                </a:lnSpc>
              </a:pPr>
              <a:r>
                <a:rPr lang="en-US" altLang="ja-JP" sz="1100" dirty="0"/>
                <a:t>       </a:t>
              </a:r>
              <a:r>
                <a:rPr lang="ja-JP" altLang="ko-KR" sz="1100" dirty="0"/>
                <a:t>ように暗号化され、システムに登録されます。</a:t>
              </a:r>
              <a:endParaRPr lang="en-US" altLang="ko-KR" sz="1100" dirty="0">
                <a:latin typeface="ＭＳ 明朝" panose="02020609040205080304" pitchFamily="17" charset="-128"/>
                <a:ea typeface="ＭＳ 明朝" panose="02020609040205080304" pitchFamily="17" charset="-128"/>
              </a:endParaRPr>
            </a:p>
          </p:txBody>
        </p:sp>
      </p:grpSp>
      <p:sp>
        <p:nvSpPr>
          <p:cNvPr id="37" name="テキスト ボックス 3">
            <a:extLst>
              <a:ext uri="{FF2B5EF4-FFF2-40B4-BE49-F238E27FC236}">
                <a16:creationId xmlns:a16="http://schemas.microsoft.com/office/drawing/2014/main" id="{39B20316-5516-465F-8F83-CAB8795F9EBE}"/>
              </a:ext>
            </a:extLst>
          </p:cNvPr>
          <p:cNvSpPr txBox="1"/>
          <p:nvPr/>
        </p:nvSpPr>
        <p:spPr>
          <a:xfrm>
            <a:off x="197928" y="6921971"/>
            <a:ext cx="7216604" cy="1544397"/>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② </a:t>
            </a:r>
            <a:r>
              <a:rPr lang="ja-JP" altLang="ko-KR" sz="1100" dirty="0"/>
              <a:t>ユーザー招待メッセージとは？</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生成されたユーザの二次認証のための情報で</a:t>
            </a:r>
            <a:r>
              <a:rPr lang="ja-JP" altLang="en-US" sz="1100" dirty="0"/>
              <a:t>あり、電話番号は</a:t>
            </a:r>
            <a:r>
              <a:rPr lang="en-US" altLang="ja-JP" sz="1100" dirty="0"/>
              <a:t>SMS</a:t>
            </a:r>
            <a:r>
              <a:rPr lang="ja-JP" altLang="en-US" sz="1100" dirty="0"/>
              <a:t>受信が可能な番号でなければいけません。　</a:t>
            </a:r>
            <a:endParaRPr lang="en-US" altLang="ja-JP" sz="1100" dirty="0"/>
          </a:p>
          <a:p>
            <a:pPr>
              <a:lnSpc>
                <a:spcPct val="125000"/>
              </a:lnSpc>
            </a:pPr>
            <a:r>
              <a:rPr lang="ja-JP" altLang="en-US" sz="1100" dirty="0"/>
              <a:t>　</a:t>
            </a:r>
            <a:r>
              <a:rPr lang="ja-JP" altLang="ko-KR" sz="1100" dirty="0"/>
              <a:t>最初のユーザー生成時にIDと</a:t>
            </a:r>
            <a:r>
              <a:rPr lang="ja-JP" altLang="en-US" sz="1100" dirty="0"/>
              <a:t>仮</a:t>
            </a:r>
            <a:r>
              <a:rPr lang="ja-JP" altLang="ko-KR" sz="1100" dirty="0"/>
              <a:t>パスワード情報</a:t>
            </a:r>
            <a:r>
              <a:rPr lang="ja-JP" altLang="en-US" sz="1100" dirty="0"/>
              <a:t>が、</a:t>
            </a:r>
            <a:r>
              <a:rPr lang="ja-JP" altLang="ko-KR" sz="1100" dirty="0"/>
              <a:t>登録された電話番号にSMS送信</a:t>
            </a:r>
            <a:r>
              <a:rPr lang="ja-JP" altLang="en-US" sz="1100" dirty="0"/>
              <a:t>されます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その後、ユーザー</a:t>
            </a:r>
            <a:r>
              <a:rPr lang="ja-JP" altLang="en-US" sz="1100" dirty="0"/>
              <a:t>は</a:t>
            </a:r>
            <a:r>
              <a:rPr lang="ja-JP" altLang="ko-KR" sz="1100" dirty="0"/>
              <a:t>最初のログイン時に認証コード</a:t>
            </a:r>
            <a:r>
              <a:rPr lang="ja-JP" altLang="en-US" sz="1100" dirty="0"/>
              <a:t>を入力して</a:t>
            </a:r>
            <a:r>
              <a:rPr lang="ja-JP" altLang="ko-KR" sz="1100" dirty="0"/>
              <a:t>二次認証</a:t>
            </a:r>
            <a:r>
              <a:rPr lang="ja-JP" altLang="en-US" sz="1100" dirty="0"/>
              <a:t>を行います</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（注意）招待及び認証が「Eメール」選択の場合、2次認証コードが送信</a:t>
            </a:r>
            <a:r>
              <a:rPr lang="ja-JP" altLang="en-US" sz="1100" dirty="0"/>
              <a:t>できず</a:t>
            </a:r>
            <a:r>
              <a:rPr lang="ja-JP" altLang="ko-KR" sz="1100" dirty="0"/>
              <a:t>ログインできない</a:t>
            </a:r>
            <a:r>
              <a:rPr lang="ja-JP" altLang="en-US" sz="1100" dirty="0"/>
              <a:t>ため、必ず</a:t>
            </a:r>
            <a:endParaRPr lang="en-US" altLang="ja-JP" sz="1100" dirty="0"/>
          </a:p>
          <a:p>
            <a:pPr>
              <a:lnSpc>
                <a:spcPct val="125000"/>
              </a:lnSpc>
            </a:pPr>
            <a:r>
              <a:rPr lang="ja-JP" altLang="en-US" sz="1100" dirty="0"/>
              <a:t>　　　　</a:t>
            </a:r>
            <a:r>
              <a:rPr lang="ko-KR" altLang="en-US" sz="1100" dirty="0"/>
              <a:t>  </a:t>
            </a:r>
            <a:r>
              <a:rPr lang="ja-JP" altLang="ko-KR" sz="1100" dirty="0"/>
              <a:t>必ず「SMS」が選択されるように</a:t>
            </a:r>
            <a:r>
              <a:rPr lang="ja-JP" altLang="en-US" sz="1100" dirty="0"/>
              <a:t>設定してください</a:t>
            </a:r>
            <a:r>
              <a:rPr lang="ja-JP" altLang="ko-KR" sz="1100" dirty="0"/>
              <a:t>。</a:t>
            </a:r>
            <a:endParaRPr lang="en-US" altLang="ko-KR"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p:txBody>
      </p:sp>
      <p:sp>
        <p:nvSpPr>
          <p:cNvPr id="38" name="テキスト ボックス 3">
            <a:extLst>
              <a:ext uri="{FF2B5EF4-FFF2-40B4-BE49-F238E27FC236}">
                <a16:creationId xmlns:a16="http://schemas.microsoft.com/office/drawing/2014/main" id="{39B20316-5516-465F-8F83-CAB8795F9EBE}"/>
              </a:ext>
            </a:extLst>
          </p:cNvPr>
          <p:cNvSpPr txBox="1"/>
          <p:nvPr/>
        </p:nvSpPr>
        <p:spPr>
          <a:xfrm>
            <a:off x="273132" y="8339769"/>
            <a:ext cx="7286543" cy="1126655"/>
          </a:xfrm>
          <a:prstGeom prst="rect">
            <a:avLst/>
          </a:prstGeom>
          <a:noFill/>
        </p:spPr>
        <p:txBody>
          <a:bodyPr wrap="square">
            <a:spAutoFit/>
          </a:bodyPr>
          <a:lstStyle/>
          <a:p>
            <a:pPr>
              <a:lnSpc>
                <a:spcPct val="125000"/>
              </a:lnSpc>
            </a:pPr>
            <a:r>
              <a:rPr lang="ja-JP" altLang="en-US" sz="1100" dirty="0">
                <a:solidFill>
                  <a:srgbClr val="FF0000"/>
                </a:solidFill>
                <a:latin typeface="ＭＳ 明朝" panose="02020609040205080304" pitchFamily="17" charset="-128"/>
                <a:ea typeface="ＭＳ 明朝" panose="02020609040205080304" pitchFamily="17" charset="-128"/>
              </a:rPr>
              <a:t>③ </a:t>
            </a:r>
            <a:r>
              <a:rPr lang="ja-JP" altLang="ko-KR" sz="1100" dirty="0"/>
              <a:t>所属情報</a:t>
            </a:r>
            <a:endParaRPr lang="en-US" altLang="ko-KR" sz="1100" b="1"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デフォルトで</a:t>
            </a:r>
            <a:r>
              <a:rPr lang="ja-JP" altLang="ko-KR" sz="1100" dirty="0"/>
              <a:t>所属医療機関情報（顧客番号、名称）と</a:t>
            </a:r>
            <a:r>
              <a:rPr lang="ja-JP" altLang="en-US" sz="1100" dirty="0"/>
              <a:t>固有の</a:t>
            </a:r>
            <a:r>
              <a:rPr lang="ja-JP" altLang="ko-KR" sz="1100" dirty="0"/>
              <a:t>コード情報（10行、都道府県（2）</a:t>
            </a:r>
            <a:r>
              <a:rPr lang="en-US" altLang="ja-JP" sz="1100" dirty="0"/>
              <a:t>+</a:t>
            </a:r>
            <a:r>
              <a:rPr lang="ja-JP" altLang="en-US" sz="1100" dirty="0"/>
              <a:t> 医科または　　　　</a:t>
            </a:r>
            <a:endParaRPr lang="en-US" altLang="ja-JP" sz="1100" dirty="0"/>
          </a:p>
          <a:p>
            <a:pPr>
              <a:lnSpc>
                <a:spcPct val="125000"/>
              </a:lnSpc>
            </a:pPr>
            <a:r>
              <a:rPr lang="ja-JP" altLang="en-US" sz="1100" dirty="0"/>
              <a:t>　歯科（</a:t>
            </a:r>
            <a:r>
              <a:rPr lang="en-US" altLang="ja-JP" sz="1100" dirty="0"/>
              <a:t>1</a:t>
            </a:r>
            <a:r>
              <a:rPr lang="ja-JP" altLang="en-US" sz="1100" dirty="0"/>
              <a:t>）</a:t>
            </a:r>
            <a:r>
              <a:rPr lang="en-US" altLang="ja-JP" sz="1100" dirty="0"/>
              <a:t>+</a:t>
            </a:r>
            <a:r>
              <a:rPr lang="ja-JP" altLang="ko-KR" sz="1100" dirty="0"/>
              <a:t>＋医療機関（7））が表示されます。</a:t>
            </a:r>
            <a:endParaRPr lang="en-US" altLang="ja-JP" sz="1100" dirty="0"/>
          </a:p>
          <a:p>
            <a:pPr>
              <a:lnSpc>
                <a:spcPct val="125000"/>
              </a:lnSpc>
            </a:pPr>
            <a:r>
              <a:rPr lang="en-US" altLang="ko-KR" sz="1100" dirty="0">
                <a:latin typeface="ＭＳ 明朝" panose="02020609040205080304" pitchFamily="17" charset="-128"/>
                <a:ea typeface="ＭＳ 明朝" panose="02020609040205080304" pitchFamily="17" charset="-128"/>
              </a:rPr>
              <a:t>- </a:t>
            </a:r>
            <a:r>
              <a:rPr lang="ja-JP" altLang="ko-KR" sz="1100" dirty="0"/>
              <a:t>所属</a:t>
            </a:r>
            <a:r>
              <a:rPr lang="ja-JP" altLang="en-US" sz="1100" dirty="0"/>
              <a:t>権限</a:t>
            </a:r>
            <a:r>
              <a:rPr lang="ja-JP" altLang="ko-KR" sz="1100" dirty="0"/>
              <a:t>は</a:t>
            </a:r>
            <a:r>
              <a:rPr lang="ja-JP" altLang="en-US" sz="1100" dirty="0"/>
              <a:t>デフォルト</a:t>
            </a:r>
            <a:r>
              <a:rPr lang="ja-JP" altLang="ko-KR" sz="1100" dirty="0"/>
              <a:t>で 「 1. 顧客点検者」です。</a:t>
            </a:r>
            <a:r>
              <a:rPr lang="ko-KR" altLang="en-US" sz="1100" dirty="0">
                <a:latin typeface="ＭＳ 明朝" panose="02020609040205080304" pitchFamily="17" charset="-128"/>
                <a:ea typeface="ＭＳ 明朝" panose="02020609040205080304" pitchFamily="17" charset="-128"/>
              </a:rPr>
              <a:t>  </a:t>
            </a:r>
            <a:endParaRPr lang="en-US" altLang="ko-KR" sz="1100" dirty="0">
              <a:latin typeface="ＭＳ 明朝" panose="02020609040205080304" pitchFamily="17" charset="-128"/>
              <a:ea typeface="ＭＳ 明朝" panose="02020609040205080304" pitchFamily="17" charset="-128"/>
            </a:endParaRPr>
          </a:p>
          <a:p>
            <a:pPr marL="171450" indent="-171450">
              <a:lnSpc>
                <a:spcPct val="125000"/>
              </a:lnSpc>
            </a:pPr>
            <a:r>
              <a:rPr lang="en-US" altLang="ja-JP" sz="1100" dirty="0"/>
              <a:t>    </a:t>
            </a:r>
            <a:r>
              <a:rPr lang="ja-JP" altLang="ko-KR" sz="1100" dirty="0"/>
              <a:t>その他、所属権限でサポーターチェック、閲覧権限、運営者権限で付与することもできます。</a:t>
            </a:r>
            <a:endParaRPr lang="en-US" altLang="ko-KR" sz="1100" dirty="0">
              <a:latin typeface="ＭＳ 明朝" panose="02020609040205080304" pitchFamily="17" charset="-128"/>
              <a:ea typeface="ＭＳ 明朝" panose="02020609040205080304" pitchFamily="17" charset="-128"/>
            </a:endParaRPr>
          </a:p>
        </p:txBody>
      </p:sp>
      <p:pic>
        <p:nvPicPr>
          <p:cNvPr id="39" name="그림 38"/>
          <p:cNvPicPr>
            <a:picLocks noChangeAspect="1"/>
          </p:cNvPicPr>
          <p:nvPr/>
        </p:nvPicPr>
        <p:blipFill>
          <a:blip r:embed="rId5" cstate="print"/>
          <a:stretch>
            <a:fillRect/>
          </a:stretch>
        </p:blipFill>
        <p:spPr>
          <a:xfrm>
            <a:off x="1041319" y="9697608"/>
            <a:ext cx="1901009" cy="796149"/>
          </a:xfrm>
          <a:prstGeom prst="rect">
            <a:avLst/>
          </a:prstGeom>
        </p:spPr>
      </p:pic>
    </p:spTree>
    <p:extLst>
      <p:ext uri="{BB962C8B-B14F-4D97-AF65-F5344CB8AC3E}">
        <p14:creationId xmlns:p14="http://schemas.microsoft.com/office/powerpoint/2010/main" val="354205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FAB47BD-74C2-4F7D-A107-DF55D43C7741}"/>
              </a:ext>
            </a:extLst>
          </p:cNvPr>
          <p:cNvSpPr txBox="1"/>
          <p:nvPr/>
        </p:nvSpPr>
        <p:spPr>
          <a:xfrm>
            <a:off x="1080000" y="1080000"/>
            <a:ext cx="5400000" cy="515526"/>
          </a:xfrm>
          <a:prstGeom prst="rect">
            <a:avLst/>
          </a:prstGeom>
          <a:noFill/>
        </p:spPr>
        <p:txBody>
          <a:bodyPr wrap="square">
            <a:spAutoFit/>
          </a:bodyPr>
          <a:lstStyle/>
          <a:p>
            <a:pPr>
              <a:lnSpc>
                <a:spcPct val="125000"/>
              </a:lnSpc>
            </a:pPr>
            <a:r>
              <a:rPr lang="ja-JP" altLang="ko-KR" sz="1100" dirty="0"/>
              <a:t>2人以上のユーザーを追加した場合</a:t>
            </a:r>
            <a:r>
              <a:rPr lang="en-US" altLang="ja-JP" sz="1100" dirty="0"/>
              <a:t>.</a:t>
            </a:r>
          </a:p>
          <a:p>
            <a:pPr>
              <a:lnSpc>
                <a:spcPct val="125000"/>
              </a:lnSpc>
            </a:pPr>
            <a:r>
              <a:rPr lang="en-US" altLang="ko-KR"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CBE35F4E-EEDA-4323-847C-4810B24DBB55}"/>
              </a:ext>
            </a:extLst>
          </p:cNvPr>
          <p:cNvSpPr txBox="1"/>
          <p:nvPr/>
        </p:nvSpPr>
        <p:spPr>
          <a:xfrm>
            <a:off x="515257" y="2768999"/>
            <a:ext cx="4543635" cy="1446550"/>
          </a:xfrm>
          <a:prstGeom prst="rect">
            <a:avLst/>
          </a:prstGeom>
          <a:noFill/>
        </p:spPr>
        <p:txBody>
          <a:bodyPr wrap="square">
            <a:spAutoFit/>
          </a:bodyPr>
          <a:lstStyle/>
          <a:p>
            <a:r>
              <a:rPr lang="en-US" altLang="ko-KR" sz="1100" dirty="0">
                <a:latin typeface="+mn-ea"/>
              </a:rPr>
              <a:t>-</a:t>
            </a:r>
            <a:r>
              <a:rPr lang="ja-JP" altLang="en-US" sz="1100" dirty="0">
                <a:latin typeface="+mn-ea"/>
              </a:rPr>
              <a:t> </a:t>
            </a:r>
            <a:r>
              <a:rPr kumimoji="1" lang="ja-JP" altLang="en-US" sz="1100" dirty="0">
                <a:latin typeface="+mn-ea"/>
              </a:rPr>
              <a:t>ステータスが</a:t>
            </a:r>
            <a:r>
              <a:rPr kumimoji="1" lang="ko-KR" altLang="en-US" sz="1100" dirty="0">
                <a:latin typeface="+mn-ea"/>
              </a:rPr>
              <a:t> </a:t>
            </a:r>
            <a:r>
              <a:rPr kumimoji="1" lang="en-US" altLang="ja-JP" sz="1100" dirty="0">
                <a:latin typeface="+mn-ea"/>
              </a:rPr>
              <a:t>CONFIRMED</a:t>
            </a:r>
            <a:r>
              <a:rPr kumimoji="1" lang="ja-JP" altLang="en-US" sz="1100" dirty="0">
                <a:latin typeface="+mn-ea"/>
              </a:rPr>
              <a:t>の</a:t>
            </a:r>
            <a:r>
              <a:rPr lang="ja-JP" altLang="ko-KR" sz="1100" dirty="0">
                <a:latin typeface="+mn-ea"/>
              </a:rPr>
              <a:t>場合は、SMS二次認証コード </a:t>
            </a:r>
            <a:r>
              <a:rPr lang="ja-JP" altLang="en-US" sz="1100" dirty="0">
                <a:latin typeface="+mn-ea"/>
              </a:rPr>
              <a:t>　　</a:t>
            </a:r>
            <a:endParaRPr lang="en-US" altLang="ja-JP" sz="1100" dirty="0">
              <a:latin typeface="+mn-ea"/>
            </a:endParaRPr>
          </a:p>
          <a:p>
            <a:r>
              <a:rPr lang="ja-JP" altLang="en-US" sz="1100" dirty="0">
                <a:latin typeface="+mn-ea"/>
              </a:rPr>
              <a:t>　を入力して</a:t>
            </a:r>
            <a:r>
              <a:rPr lang="ja-JP" altLang="ko-KR" sz="1100" dirty="0">
                <a:latin typeface="+mn-ea"/>
              </a:rPr>
              <a:t>正常なアクセスが可能な状態です。</a:t>
            </a:r>
            <a:endParaRPr kumimoji="1" lang="en-US" altLang="ko-KR" sz="1100" dirty="0">
              <a:latin typeface="+mn-ea"/>
            </a:endParaRPr>
          </a:p>
          <a:p>
            <a:r>
              <a:rPr lang="en-US" altLang="ko-KR" sz="1100" dirty="0">
                <a:latin typeface="+mn-ea"/>
              </a:rPr>
              <a:t>- </a:t>
            </a:r>
            <a:r>
              <a:rPr kumimoji="1" lang="ja-JP" altLang="en-US" sz="1100" dirty="0">
                <a:latin typeface="+mn-ea"/>
              </a:rPr>
              <a:t>ステータスが</a:t>
            </a:r>
            <a:r>
              <a:rPr kumimoji="1" lang="en-US" altLang="ja-JP" sz="1100" dirty="0">
                <a:latin typeface="+mn-ea"/>
              </a:rPr>
              <a:t>FORCE_CHANGE_PASSWORD</a:t>
            </a:r>
            <a:r>
              <a:rPr lang="ja-JP" altLang="ko-KR" sz="1100" dirty="0">
                <a:latin typeface="+mn-ea"/>
              </a:rPr>
              <a:t>は、SMSで招待</a:t>
            </a:r>
            <a:r>
              <a:rPr lang="en-US" altLang="ja-JP" sz="1100" dirty="0">
                <a:latin typeface="+mn-ea"/>
              </a:rPr>
              <a:t>    </a:t>
            </a:r>
            <a:r>
              <a:rPr lang="ja-JP" altLang="en-US" sz="1100" dirty="0">
                <a:latin typeface="+mn-ea"/>
              </a:rPr>
              <a:t>　　　</a:t>
            </a:r>
            <a:endParaRPr lang="en-US" altLang="ja-JP" sz="1100" dirty="0">
              <a:latin typeface="+mn-ea"/>
            </a:endParaRPr>
          </a:p>
          <a:p>
            <a:r>
              <a:rPr lang="ja-JP" altLang="en-US" sz="1100" dirty="0">
                <a:latin typeface="+mn-ea"/>
              </a:rPr>
              <a:t>　</a:t>
            </a:r>
            <a:r>
              <a:rPr lang="ja-JP" altLang="ko-KR" sz="1100" dirty="0">
                <a:latin typeface="+mn-ea"/>
              </a:rPr>
              <a:t>メッセージが送信された状態で、ユーザーがログインしていない</a:t>
            </a:r>
            <a:endParaRPr lang="en-US" altLang="ja-JP" sz="1100" dirty="0">
              <a:latin typeface="+mn-ea"/>
            </a:endParaRPr>
          </a:p>
          <a:p>
            <a:r>
              <a:rPr lang="ja-JP" altLang="en-US" sz="1100" dirty="0">
                <a:latin typeface="+mn-ea"/>
              </a:rPr>
              <a:t>　</a:t>
            </a:r>
            <a:r>
              <a:rPr lang="ja-JP" altLang="ko-KR" sz="1100" dirty="0">
                <a:latin typeface="+mn-ea"/>
              </a:rPr>
              <a:t>状態で</a:t>
            </a:r>
            <a:r>
              <a:rPr lang="ja-JP" altLang="en-US" sz="1100" dirty="0">
                <a:latin typeface="+mn-ea"/>
              </a:rPr>
              <a:t>確認することができます</a:t>
            </a:r>
            <a:r>
              <a:rPr lang="ja-JP" altLang="ko-KR" sz="1100" dirty="0">
                <a:latin typeface="+mn-ea"/>
              </a:rPr>
              <a:t>。 （二次認証予定ユーザー）</a:t>
            </a:r>
            <a:endParaRPr kumimoji="1" lang="en-US" altLang="ko-KR" sz="1100" dirty="0">
              <a:latin typeface="+mn-ea"/>
            </a:endParaRPr>
          </a:p>
          <a:p>
            <a:endParaRPr kumimoji="1" lang="en-US" altLang="ko-KR" sz="1100" dirty="0">
              <a:latin typeface="+mn-ea"/>
            </a:endParaRPr>
          </a:p>
          <a:p>
            <a:r>
              <a:rPr lang="ja-JP" altLang="ko-KR" sz="1100" dirty="0">
                <a:latin typeface="+mn-ea"/>
              </a:rPr>
              <a:t>（参照）有効</a:t>
            </a:r>
            <a:r>
              <a:rPr lang="ja-JP" altLang="en-US" sz="1100" dirty="0">
                <a:latin typeface="+mn-ea"/>
              </a:rPr>
              <a:t>の項目</a:t>
            </a:r>
            <a:r>
              <a:rPr lang="ja-JP" altLang="ko-KR" sz="1100" dirty="0">
                <a:latin typeface="+mn-ea"/>
              </a:rPr>
              <a:t>が</a:t>
            </a:r>
            <a:r>
              <a:rPr lang="ja-JP" altLang="en-US" sz="1100" dirty="0">
                <a:latin typeface="+mn-ea"/>
              </a:rPr>
              <a:t>✕</a:t>
            </a:r>
            <a:r>
              <a:rPr lang="ja-JP" altLang="ko-KR" sz="1100" dirty="0">
                <a:latin typeface="+mn-ea"/>
              </a:rPr>
              <a:t>の場合は、AWS認証を</a:t>
            </a:r>
            <a:r>
              <a:rPr lang="ja-JP" altLang="en-US" sz="1100" dirty="0">
                <a:latin typeface="+mn-ea"/>
              </a:rPr>
              <a:t>要請</a:t>
            </a:r>
            <a:r>
              <a:rPr lang="ja-JP" altLang="ko-KR" sz="1100" dirty="0">
                <a:latin typeface="+mn-ea"/>
              </a:rPr>
              <a:t>していない</a:t>
            </a:r>
            <a:endParaRPr lang="en-US" altLang="ja-JP" sz="1100" dirty="0">
              <a:latin typeface="+mn-ea"/>
            </a:endParaRPr>
          </a:p>
          <a:p>
            <a:r>
              <a:rPr lang="ja-JP" altLang="en-US" sz="1100" dirty="0">
                <a:latin typeface="+mn-ea"/>
              </a:rPr>
              <a:t>　　　　</a:t>
            </a:r>
            <a:r>
              <a:rPr lang="ja-JP" altLang="ko-KR" sz="1100" dirty="0">
                <a:latin typeface="+mn-ea"/>
              </a:rPr>
              <a:t>管理者のみ</a:t>
            </a:r>
            <a:r>
              <a:rPr lang="ja-JP" altLang="en-US" sz="1100" dirty="0">
                <a:latin typeface="+mn-ea"/>
              </a:rPr>
              <a:t>に</a:t>
            </a:r>
            <a:r>
              <a:rPr lang="ja-JP" altLang="ko-KR" sz="1100" dirty="0">
                <a:latin typeface="+mn-ea"/>
              </a:rPr>
              <a:t>表示されます。</a:t>
            </a:r>
            <a:endParaRPr kumimoji="1" lang="en-US" altLang="ja-JP" sz="1100" dirty="0">
              <a:latin typeface="+mn-ea"/>
            </a:endParaRPr>
          </a:p>
        </p:txBody>
      </p:sp>
      <p:sp>
        <p:nvSpPr>
          <p:cNvPr id="2" name="テキスト ボックス 1">
            <a:extLst>
              <a:ext uri="{FF2B5EF4-FFF2-40B4-BE49-F238E27FC236}">
                <a16:creationId xmlns:a16="http://schemas.microsoft.com/office/drawing/2014/main" id="{6479B567-F4B5-4E24-8019-5012643CE833}"/>
              </a:ext>
            </a:extLst>
          </p:cNvPr>
          <p:cNvSpPr txBox="1"/>
          <p:nvPr/>
        </p:nvSpPr>
        <p:spPr>
          <a:xfrm>
            <a:off x="972961" y="4619066"/>
            <a:ext cx="5012205" cy="769441"/>
          </a:xfrm>
          <a:prstGeom prst="rect">
            <a:avLst/>
          </a:prstGeom>
          <a:solidFill>
            <a:schemeClr val="bg1"/>
          </a:solidFill>
        </p:spPr>
        <p:txBody>
          <a:bodyPr wrap="square" rtlCol="0">
            <a:spAutoFit/>
          </a:bodyPr>
          <a:lstStyle/>
          <a:p>
            <a:r>
              <a:rPr lang="ja-JP" altLang="ko-KR" sz="1100" dirty="0">
                <a:solidFill>
                  <a:srgbClr val="FF0000"/>
                </a:solidFill>
                <a:latin typeface="+mn-ea"/>
              </a:rPr>
              <a:t>（参照）2</a:t>
            </a:r>
            <a:r>
              <a:rPr lang="ja-JP" altLang="en-US" sz="1100" dirty="0">
                <a:solidFill>
                  <a:srgbClr val="FF0000"/>
                </a:solidFill>
                <a:latin typeface="+mn-ea"/>
              </a:rPr>
              <a:t>つ</a:t>
            </a:r>
            <a:r>
              <a:rPr lang="ja-JP" altLang="ko-KR" sz="1100" dirty="0">
                <a:solidFill>
                  <a:srgbClr val="FF0000"/>
                </a:solidFill>
                <a:latin typeface="+mn-ea"/>
              </a:rPr>
              <a:t>以上のユーザーの場合、 点検業務 &gt; レセ画面点検</a:t>
            </a:r>
            <a:r>
              <a:rPr lang="ja-JP" altLang="en-US" sz="1100" dirty="0">
                <a:solidFill>
                  <a:srgbClr val="FF0000"/>
                </a:solidFill>
                <a:latin typeface="+mn-ea"/>
              </a:rPr>
              <a:t>の</a:t>
            </a:r>
            <a:endParaRPr lang="en-US" altLang="ja-JP" sz="1100" dirty="0">
              <a:solidFill>
                <a:srgbClr val="FF0000"/>
              </a:solidFill>
              <a:latin typeface="+mn-ea"/>
            </a:endParaRPr>
          </a:p>
          <a:p>
            <a:r>
              <a:rPr lang="en-US" altLang="ja-JP" sz="1100" dirty="0">
                <a:solidFill>
                  <a:srgbClr val="FF0000"/>
                </a:solidFill>
                <a:latin typeface="+mn-ea"/>
              </a:rPr>
              <a:t>              </a:t>
            </a:r>
            <a:r>
              <a:rPr lang="ja-JP" altLang="ko-KR" sz="1100" dirty="0">
                <a:solidFill>
                  <a:srgbClr val="FF0000"/>
                </a:solidFill>
                <a:latin typeface="+mn-ea"/>
              </a:rPr>
              <a:t>「点検者分担」</a:t>
            </a:r>
            <a:r>
              <a:rPr lang="ja-JP" altLang="en-US" sz="1100" dirty="0">
                <a:solidFill>
                  <a:srgbClr val="FF0000"/>
                </a:solidFill>
                <a:latin typeface="+mn-ea"/>
              </a:rPr>
              <a:t>と</a:t>
            </a:r>
            <a:r>
              <a:rPr lang="ja-JP" altLang="ko-KR" sz="1100" dirty="0">
                <a:solidFill>
                  <a:srgbClr val="FF0000"/>
                </a:solidFill>
                <a:latin typeface="+mn-ea"/>
              </a:rPr>
              <a:t>点検業務 &gt;画面点検分担の画面点検</a:t>
            </a:r>
            <a:r>
              <a:rPr lang="ja-JP" altLang="en-US" sz="1100" dirty="0">
                <a:solidFill>
                  <a:srgbClr val="FF0000"/>
                </a:solidFill>
                <a:latin typeface="+mn-ea"/>
              </a:rPr>
              <a:t>分</a:t>
            </a:r>
            <a:endParaRPr lang="en-US" altLang="ja-JP" sz="1100" dirty="0">
              <a:solidFill>
                <a:srgbClr val="FF0000"/>
              </a:solidFill>
              <a:latin typeface="+mn-ea"/>
            </a:endParaRPr>
          </a:p>
          <a:p>
            <a:r>
              <a:rPr lang="ja-JP" altLang="en-US" sz="1100" dirty="0">
                <a:solidFill>
                  <a:srgbClr val="FF0000"/>
                </a:solidFill>
                <a:latin typeface="+mn-ea"/>
              </a:rPr>
              <a:t>　　　     </a:t>
            </a:r>
            <a:r>
              <a:rPr lang="ja-JP" altLang="ko-KR" sz="1100" dirty="0">
                <a:solidFill>
                  <a:srgbClr val="FF0000"/>
                </a:solidFill>
                <a:latin typeface="+mn-ea"/>
              </a:rPr>
              <a:t>担の「点検者」で活用されます</a:t>
            </a:r>
            <a:r>
              <a:rPr lang="ja-JP" altLang="en-US" sz="1100" dirty="0">
                <a:solidFill>
                  <a:srgbClr val="FF0000"/>
                </a:solidFill>
                <a:latin typeface="+mn-ea"/>
              </a:rPr>
              <a:t>。</a:t>
            </a:r>
            <a:r>
              <a:rPr lang="en-US" altLang="ja-JP" sz="1100" dirty="0">
                <a:solidFill>
                  <a:srgbClr val="FF0000"/>
                </a:solidFill>
                <a:latin typeface="+mn-ea"/>
              </a:rPr>
              <a:t> </a:t>
            </a:r>
            <a:endParaRPr kumimoji="1" lang="en-US" altLang="ko-KR" sz="1100" dirty="0">
              <a:solidFill>
                <a:srgbClr val="FF0000"/>
              </a:solidFill>
              <a:latin typeface="+mn-ea"/>
            </a:endParaRPr>
          </a:p>
          <a:p>
            <a:r>
              <a:rPr kumimoji="1" lang="en-US" altLang="ja-JP" sz="1100" dirty="0">
                <a:solidFill>
                  <a:srgbClr val="FF0000"/>
                </a:solidFill>
                <a:latin typeface="+mn-ea"/>
              </a:rPr>
              <a:t> </a:t>
            </a:r>
            <a:endParaRPr kumimoji="1" lang="ja-JP" altLang="en-US" sz="1100" dirty="0">
              <a:solidFill>
                <a:srgbClr val="FF0000"/>
              </a:solidFill>
              <a:latin typeface="+mn-ea"/>
            </a:endParaRPr>
          </a:p>
        </p:txBody>
      </p:sp>
      <p:sp>
        <p:nvSpPr>
          <p:cNvPr id="3" name="スライド番号プレースホルダー 2">
            <a:extLst>
              <a:ext uri="{FF2B5EF4-FFF2-40B4-BE49-F238E27FC236}">
                <a16:creationId xmlns:a16="http://schemas.microsoft.com/office/drawing/2014/main" id="{DF194949-53EE-4FDF-CD01-3B5AEE72AADC}"/>
              </a:ext>
            </a:extLst>
          </p:cNvPr>
          <p:cNvSpPr>
            <a:spLocks noGrp="1"/>
          </p:cNvSpPr>
          <p:nvPr>
            <p:ph type="sldNum" sz="quarter" idx="12"/>
          </p:nvPr>
        </p:nvSpPr>
        <p:spPr>
          <a:xfrm>
            <a:off x="5339020" y="9874104"/>
            <a:ext cx="1700927" cy="569240"/>
          </a:xfrm>
        </p:spPr>
        <p:txBody>
          <a:bodyPr/>
          <a:lstStyle/>
          <a:p>
            <a:fld id="{00593AED-EEE3-4FE1-BF0F-C13142AE3BDC}" type="slidenum">
              <a:rPr kumimoji="1" lang="ja-JP" altLang="en-US" smtClean="0"/>
              <a:pPr/>
              <a:t>6</a:t>
            </a:fld>
            <a:endParaRPr kumimoji="1" lang="ja-JP" altLang="en-US"/>
          </a:p>
        </p:txBody>
      </p:sp>
      <p:pic>
        <p:nvPicPr>
          <p:cNvPr id="9" name="그림 8"/>
          <p:cNvPicPr>
            <a:picLocks noChangeAspect="1"/>
          </p:cNvPicPr>
          <p:nvPr/>
        </p:nvPicPr>
        <p:blipFill>
          <a:blip r:embed="rId2" cstate="print"/>
          <a:stretch>
            <a:fillRect/>
          </a:stretch>
        </p:blipFill>
        <p:spPr>
          <a:xfrm>
            <a:off x="1038989" y="1464846"/>
            <a:ext cx="3639337" cy="1254004"/>
          </a:xfrm>
          <a:prstGeom prst="rect">
            <a:avLst/>
          </a:prstGeom>
        </p:spPr>
      </p:pic>
      <p:sp>
        <p:nvSpPr>
          <p:cNvPr id="24" name="四角形: 角を丸くする 12">
            <a:extLst>
              <a:ext uri="{FF2B5EF4-FFF2-40B4-BE49-F238E27FC236}">
                <a16:creationId xmlns:a16="http://schemas.microsoft.com/office/drawing/2014/main" id="{EE57D552-DADF-4D39-AB08-4EFBA770F0FD}"/>
              </a:ext>
            </a:extLst>
          </p:cNvPr>
          <p:cNvSpPr/>
          <p:nvPr/>
        </p:nvSpPr>
        <p:spPr>
          <a:xfrm>
            <a:off x="2054656" y="1729841"/>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꺾인 연결선 24"/>
          <p:cNvCxnSpPr>
            <a:endCxn id="20" idx="0"/>
          </p:cNvCxnSpPr>
          <p:nvPr/>
        </p:nvCxnSpPr>
        <p:spPr>
          <a:xfrm>
            <a:off x="2934585" y="1860699"/>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3" cstate="print"/>
          <a:stretch>
            <a:fillRect/>
          </a:stretch>
        </p:blipFill>
        <p:spPr>
          <a:xfrm>
            <a:off x="5048468" y="2009663"/>
            <a:ext cx="2187609" cy="837501"/>
          </a:xfrm>
          <a:prstGeom prst="rect">
            <a:avLst/>
          </a:prstGeom>
        </p:spPr>
      </p:pic>
      <p:sp>
        <p:nvSpPr>
          <p:cNvPr id="27" name="テキスト ボックス 4">
            <a:extLst>
              <a:ext uri="{FF2B5EF4-FFF2-40B4-BE49-F238E27FC236}">
                <a16:creationId xmlns:a16="http://schemas.microsoft.com/office/drawing/2014/main" id="{9FAB47BD-74C2-4F7D-A107-DF55D43C7741}"/>
              </a:ext>
            </a:extLst>
          </p:cNvPr>
          <p:cNvSpPr txBox="1"/>
          <p:nvPr/>
        </p:nvSpPr>
        <p:spPr>
          <a:xfrm>
            <a:off x="5048467" y="2938396"/>
            <a:ext cx="2187609" cy="486415"/>
          </a:xfrm>
          <a:prstGeom prst="rect">
            <a:avLst/>
          </a:prstGeom>
          <a:noFill/>
          <a:ln>
            <a:solidFill>
              <a:srgbClr val="FF0000"/>
            </a:solidFill>
          </a:ln>
        </p:spPr>
        <p:txBody>
          <a:bodyPr wrap="square">
            <a:spAutoFit/>
          </a:bodyPr>
          <a:lstStyle/>
          <a:p>
            <a:pPr>
              <a:lnSpc>
                <a:spcPct val="125000"/>
              </a:lnSpc>
            </a:pPr>
            <a:r>
              <a:rPr lang="ja-JP" altLang="ko-KR" sz="1100" dirty="0"/>
              <a:t>ユーザーリストで選択したユーザーを削除します。</a:t>
            </a:r>
            <a:endParaRPr lang="en-US" altLang="ko-KR" sz="1100" dirty="0">
              <a:latin typeface="ＭＳ 明朝" panose="02020609040205080304" pitchFamily="17" charset="-128"/>
              <a:ea typeface="ＭＳ 明朝" panose="02020609040205080304" pitchFamily="17" charset="-128"/>
            </a:endParaRPr>
          </a:p>
        </p:txBody>
      </p:sp>
      <p:pic>
        <p:nvPicPr>
          <p:cNvPr id="28" name="그림 27"/>
          <p:cNvPicPr>
            <a:picLocks noChangeAspect="1"/>
          </p:cNvPicPr>
          <p:nvPr/>
        </p:nvPicPr>
        <p:blipFill>
          <a:blip r:embed="rId4" cstate="print"/>
          <a:stretch>
            <a:fillRect/>
          </a:stretch>
        </p:blipFill>
        <p:spPr>
          <a:xfrm>
            <a:off x="1233590" y="5288826"/>
            <a:ext cx="4105430" cy="1608002"/>
          </a:xfrm>
          <a:prstGeom prst="rect">
            <a:avLst/>
          </a:prstGeom>
        </p:spPr>
      </p:pic>
      <p:sp>
        <p:nvSpPr>
          <p:cNvPr id="30" name="テキスト ボックス 3">
            <a:extLst>
              <a:ext uri="{FF2B5EF4-FFF2-40B4-BE49-F238E27FC236}">
                <a16:creationId xmlns:a16="http://schemas.microsoft.com/office/drawing/2014/main" id="{39B20316-5516-465F-8F83-CAB8795F9EBE}"/>
              </a:ext>
            </a:extLst>
          </p:cNvPr>
          <p:cNvSpPr txBox="1"/>
          <p:nvPr/>
        </p:nvSpPr>
        <p:spPr>
          <a:xfrm>
            <a:off x="836978" y="6992394"/>
            <a:ext cx="4543635" cy="491866"/>
          </a:xfrm>
          <a:prstGeom prst="rect">
            <a:avLst/>
          </a:prstGeom>
          <a:noFill/>
        </p:spPr>
        <p:txBody>
          <a:bodyPr wrap="square">
            <a:spAutoFit/>
          </a:bodyPr>
          <a:lstStyle/>
          <a:p>
            <a:pPr>
              <a:lnSpc>
                <a:spcPct val="125000"/>
              </a:lnSpc>
            </a:pPr>
            <a:r>
              <a:rPr lang="ja-JP" altLang="ko-KR" sz="1100" dirty="0">
                <a:latin typeface="+mn-ea"/>
              </a:rPr>
              <a:t>ユーザー情報を変更します。</a:t>
            </a:r>
            <a:endParaRPr lang="en-US" altLang="ja-JP" sz="1100" dirty="0">
              <a:latin typeface="+mn-ea"/>
            </a:endParaRPr>
          </a:p>
          <a:p>
            <a:pPr>
              <a:lnSpc>
                <a:spcPct val="125000"/>
              </a:lnSpc>
            </a:pPr>
            <a:r>
              <a:rPr lang="en-US" altLang="ko-KR" sz="1100" dirty="0">
                <a:latin typeface="+mn-ea"/>
              </a:rPr>
              <a:t>-</a:t>
            </a:r>
            <a:r>
              <a:rPr lang="ja-JP" altLang="en-US" sz="1100" dirty="0">
                <a:latin typeface="+mn-ea"/>
              </a:rPr>
              <a:t> </a:t>
            </a:r>
            <a:r>
              <a:rPr lang="ja-JP" altLang="ko-KR" sz="1100" dirty="0">
                <a:latin typeface="+mn-ea"/>
              </a:rPr>
              <a:t>リストでダブルクリックするとユーザー情報画面が表示されます。</a:t>
            </a:r>
            <a:endParaRPr lang="en-US" altLang="ja-JP" sz="1100" dirty="0">
              <a:latin typeface="+mn-ea"/>
            </a:endParaRPr>
          </a:p>
        </p:txBody>
      </p:sp>
      <p:pic>
        <p:nvPicPr>
          <p:cNvPr id="31" name="그림 30"/>
          <p:cNvPicPr>
            <a:picLocks noChangeAspect="1"/>
          </p:cNvPicPr>
          <p:nvPr/>
        </p:nvPicPr>
        <p:blipFill>
          <a:blip r:embed="rId5" cstate="print"/>
          <a:stretch>
            <a:fillRect/>
          </a:stretch>
        </p:blipFill>
        <p:spPr>
          <a:xfrm>
            <a:off x="933222" y="7555420"/>
            <a:ext cx="3096518" cy="3049916"/>
          </a:xfrm>
          <a:prstGeom prst="rect">
            <a:avLst/>
          </a:prstGeom>
        </p:spPr>
      </p:pic>
      <p:sp>
        <p:nvSpPr>
          <p:cNvPr id="32" name="テキスト ボックス 1">
            <a:extLst>
              <a:ext uri="{FF2B5EF4-FFF2-40B4-BE49-F238E27FC236}">
                <a16:creationId xmlns:a16="http://schemas.microsoft.com/office/drawing/2014/main" id="{6479B567-F4B5-4E24-8019-5012643CE833}"/>
              </a:ext>
            </a:extLst>
          </p:cNvPr>
          <p:cNvSpPr txBox="1"/>
          <p:nvPr/>
        </p:nvSpPr>
        <p:spPr>
          <a:xfrm>
            <a:off x="4137249" y="8508473"/>
            <a:ext cx="2902698" cy="600164"/>
          </a:xfrm>
          <a:prstGeom prst="rect">
            <a:avLst/>
          </a:prstGeom>
          <a:solidFill>
            <a:schemeClr val="bg1"/>
          </a:solidFill>
        </p:spPr>
        <p:txBody>
          <a:bodyPr wrap="square" rtlCol="0">
            <a:spAutoFit/>
          </a:bodyPr>
          <a:lstStyle/>
          <a:p>
            <a:r>
              <a:rPr lang="ja-JP" altLang="ko-KR" sz="1100" dirty="0">
                <a:latin typeface="+mn-ea"/>
              </a:rPr>
              <a:t>ユーザー情報の変更は一部のみ可能です</a:t>
            </a:r>
            <a:r>
              <a:rPr kumimoji="1" lang="ja-JP" altLang="en-US" sz="1100" dirty="0">
                <a:latin typeface="+mn-ea"/>
              </a:rPr>
              <a:t>。</a:t>
            </a:r>
            <a:r>
              <a:rPr kumimoji="1" lang="ko-KR" altLang="en-US" sz="1100" dirty="0">
                <a:latin typeface="+mn-ea"/>
              </a:rPr>
              <a:t> </a:t>
            </a:r>
            <a:endParaRPr kumimoji="1" lang="en-US" altLang="ko-KR"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ユーザー名</a:t>
            </a:r>
            <a:endParaRPr lang="en-US" altLang="ja-JP" sz="1100" dirty="0">
              <a:latin typeface="+mn-ea"/>
            </a:endParaRPr>
          </a:p>
          <a:p>
            <a:r>
              <a:rPr lang="ja-JP" altLang="en-US" sz="1100" dirty="0">
                <a:latin typeface="+mn-ea"/>
              </a:rPr>
              <a:t>　</a:t>
            </a:r>
            <a:r>
              <a:rPr lang="en-US" altLang="ko-KR" sz="1100" dirty="0">
                <a:latin typeface="+mn-ea"/>
              </a:rPr>
              <a:t>-</a:t>
            </a:r>
            <a:r>
              <a:rPr lang="ja-JP" altLang="en-US" sz="1100" dirty="0">
                <a:latin typeface="+mn-ea"/>
              </a:rPr>
              <a:t> </a:t>
            </a:r>
            <a:r>
              <a:rPr lang="ja-JP" altLang="ko-KR" sz="1100" dirty="0">
                <a:latin typeface="+mn-ea"/>
              </a:rPr>
              <a:t>所属</a:t>
            </a:r>
            <a:r>
              <a:rPr lang="ja-JP" altLang="en-US" sz="1100" dirty="0">
                <a:latin typeface="+mn-ea"/>
              </a:rPr>
              <a:t>権限</a:t>
            </a:r>
            <a:endParaRPr kumimoji="1" lang="en-US" altLang="ko-KR" sz="1100" dirty="0">
              <a:latin typeface="+mn-ea"/>
            </a:endParaRPr>
          </a:p>
        </p:txBody>
      </p:sp>
      <p:sp>
        <p:nvSpPr>
          <p:cNvPr id="33" name="四角形: 角を丸くする 12">
            <a:extLst>
              <a:ext uri="{FF2B5EF4-FFF2-40B4-BE49-F238E27FC236}">
                <a16:creationId xmlns:a16="http://schemas.microsoft.com/office/drawing/2014/main" id="{EE57D552-DADF-4D39-AB08-4EFBA770F0FD}"/>
              </a:ext>
            </a:extLst>
          </p:cNvPr>
          <p:cNvSpPr/>
          <p:nvPr/>
        </p:nvSpPr>
        <p:spPr>
          <a:xfrm>
            <a:off x="3249732" y="8147839"/>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2">
            <a:extLst>
              <a:ext uri="{FF2B5EF4-FFF2-40B4-BE49-F238E27FC236}">
                <a16:creationId xmlns:a16="http://schemas.microsoft.com/office/drawing/2014/main" id="{EE57D552-DADF-4D39-AB08-4EFBA770F0FD}"/>
              </a:ext>
            </a:extLst>
          </p:cNvPr>
          <p:cNvSpPr/>
          <p:nvPr/>
        </p:nvSpPr>
        <p:spPr>
          <a:xfrm>
            <a:off x="2616846" y="9439412"/>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516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stretch>
            <a:fillRect/>
          </a:stretch>
        </p:blipFill>
        <p:spPr>
          <a:xfrm>
            <a:off x="1002459" y="3506088"/>
            <a:ext cx="4905046" cy="3721703"/>
          </a:xfrm>
          <a:prstGeom prst="rect">
            <a:avLst/>
          </a:prstGeom>
        </p:spPr>
      </p:pic>
      <p:pic>
        <p:nvPicPr>
          <p:cNvPr id="2" name="그림 1"/>
          <p:cNvPicPr>
            <a:picLocks noChangeAspect="1"/>
          </p:cNvPicPr>
          <p:nvPr/>
        </p:nvPicPr>
        <p:blipFill>
          <a:blip r:embed="rId4" cstate="print"/>
          <a:stretch>
            <a:fillRect/>
          </a:stretch>
        </p:blipFill>
        <p:spPr>
          <a:xfrm>
            <a:off x="947027"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7</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358215"/>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6146766" cy="698012"/>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n-ea"/>
              </a:rPr>
              <a:t>●</a:t>
            </a:r>
            <a:r>
              <a:rPr lang="ja-JP" altLang="ko-KR" sz="1100" dirty="0">
                <a:latin typeface="+mn-ea"/>
              </a:rPr>
              <a:t>詳細情報「その他」タブです。</a:t>
            </a:r>
            <a:endParaRPr lang="en-US" altLang="ko-KR" sz="1100" dirty="0">
              <a:latin typeface="+mn-ea"/>
            </a:endParaRPr>
          </a:p>
          <a:p>
            <a:pPr>
              <a:lnSpc>
                <a:spcPct val="125000"/>
              </a:lnSpc>
            </a:pPr>
            <a:r>
              <a:rPr lang="en-US" altLang="ko-KR" sz="1100" dirty="0">
                <a:latin typeface="+mn-ea"/>
              </a:rPr>
              <a:t>  -</a:t>
            </a:r>
            <a:r>
              <a:rPr lang="ja-JP" altLang="en-US" sz="1100" dirty="0">
                <a:latin typeface="+mn-ea"/>
              </a:rPr>
              <a:t> </a:t>
            </a:r>
            <a:r>
              <a:rPr lang="ja-JP" altLang="ko-KR" sz="1100" dirty="0">
                <a:latin typeface="+mn-ea"/>
              </a:rPr>
              <a:t>インストール版</a:t>
            </a:r>
            <a:r>
              <a:rPr lang="ja-JP" altLang="en-US" sz="1100" dirty="0">
                <a:latin typeface="+mn-ea"/>
              </a:rPr>
              <a:t>の</a:t>
            </a:r>
            <a:r>
              <a:rPr lang="ja-JP" altLang="ko-KR" sz="1100" dirty="0">
                <a:latin typeface="+mn-ea"/>
              </a:rPr>
              <a:t>RCLSを使用していた</a:t>
            </a:r>
            <a:r>
              <a:rPr lang="ja-JP" altLang="en-US" sz="1100" dirty="0">
                <a:latin typeface="+mn-ea"/>
              </a:rPr>
              <a:t>顧客</a:t>
            </a:r>
            <a:r>
              <a:rPr lang="ja-JP" altLang="ko-KR" sz="1100" dirty="0">
                <a:latin typeface="+mn-ea"/>
              </a:rPr>
              <a:t>の場合は、学習したデータが存在します。 </a:t>
            </a:r>
            <a:r>
              <a:rPr lang="en-US" altLang="ja-JP" sz="1100" dirty="0">
                <a:latin typeface="+mn-ea"/>
              </a:rPr>
              <a:t> </a:t>
            </a:r>
          </a:p>
          <a:p>
            <a:pPr>
              <a:lnSpc>
                <a:spcPct val="125000"/>
              </a:lnSpc>
            </a:pPr>
            <a:r>
              <a:rPr lang="en-US" altLang="ja-JP" sz="1100" dirty="0">
                <a:latin typeface="+mn-ea"/>
              </a:rPr>
              <a:t>   </a:t>
            </a:r>
            <a:r>
              <a:rPr lang="ja-JP" altLang="en-US" sz="1100" dirty="0">
                <a:latin typeface="+mn-ea"/>
              </a:rPr>
              <a:t> </a:t>
            </a:r>
            <a:r>
              <a:rPr lang="ja-JP" altLang="ko-KR" sz="1100" dirty="0">
                <a:latin typeface="+mn-ea"/>
              </a:rPr>
              <a:t>そのデータをクラウド版</a:t>
            </a:r>
            <a:r>
              <a:rPr lang="ja-JP" altLang="en-US" sz="1100" dirty="0">
                <a:latin typeface="+mn-ea"/>
              </a:rPr>
              <a:t>の</a:t>
            </a:r>
            <a:r>
              <a:rPr lang="ja-JP" altLang="ko-KR" sz="1100" dirty="0">
                <a:latin typeface="+mn-ea"/>
              </a:rPr>
              <a:t>RCLSに登録して利用可能です。</a:t>
            </a:r>
            <a:endParaRPr lang="en-US" altLang="ja-JP" sz="1100" dirty="0">
              <a:latin typeface="+mn-ea"/>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1961154" y="538907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109600" y="3110042"/>
            <a:ext cx="3963188" cy="303929"/>
          </a:xfrm>
          <a:prstGeom prst="rect">
            <a:avLst/>
          </a:prstGeom>
          <a:noFill/>
          <a:ln>
            <a:solidFill>
              <a:srgbClr val="FF0000"/>
            </a:solidFill>
          </a:ln>
        </p:spPr>
        <p:txBody>
          <a:bodyPr wrap="square">
            <a:spAutoFit/>
          </a:bodyPr>
          <a:lstStyle/>
          <a:p>
            <a:pPr>
              <a:lnSpc>
                <a:spcPct val="125000"/>
              </a:lnSpc>
            </a:pPr>
            <a:r>
              <a:rPr lang="ja-JP" altLang="ko-KR" sz="1100" dirty="0">
                <a:solidFill>
                  <a:srgbClr val="FF0000"/>
                </a:solidFill>
              </a:rPr>
              <a:t>学習データ移行</a:t>
            </a: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a:stCxn id="17" idx="3"/>
          </p:cNvCxnSpPr>
          <p:nvPr/>
        </p:nvCxnSpPr>
        <p:spPr>
          <a:xfrm>
            <a:off x="2743200" y="2476676"/>
            <a:ext cx="208001" cy="987793"/>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576382" y="7423942"/>
            <a:ext cx="6879608" cy="2458365"/>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a:t>
            </a:r>
            <a:r>
              <a:rPr lang="ja-JP" altLang="ko-KR" sz="1100" dirty="0"/>
              <a:t>「追加」します。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中央</a:t>
            </a:r>
            <a:r>
              <a:rPr lang="ja-JP" altLang="en-US" sz="1100" dirty="0"/>
              <a:t>の</a:t>
            </a:r>
            <a:r>
              <a:rPr lang="ja-JP" altLang="ko-KR" sz="1100" dirty="0"/>
              <a:t>マークをダブルクリックしたり、チェックデータ、審査対象、誤判定病名、併用薬設定などの</a:t>
            </a:r>
            <a:endParaRPr lang="en-US" altLang="ja-JP" sz="1100" dirty="0"/>
          </a:p>
          <a:p>
            <a:pPr>
              <a:lnSpc>
                <a:spcPct val="125000"/>
              </a:lnSpc>
            </a:pPr>
            <a:r>
              <a:rPr lang="en-US" altLang="ja-JP" sz="1100" dirty="0"/>
              <a:t>    </a:t>
            </a:r>
            <a:r>
              <a:rPr lang="ja-JP" altLang="ko-KR" sz="1100" dirty="0"/>
              <a:t>データファイルをドラッグしても同様に追加されます。</a:t>
            </a:r>
            <a:endParaRPr lang="en-US" altLang="ja-JP" sz="1100" dirty="0"/>
          </a:p>
          <a:p>
            <a:pPr>
              <a:lnSpc>
                <a:spcPct val="125000"/>
              </a:lnSpc>
            </a:pP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a:t>
            </a:r>
            <a:r>
              <a:rPr lang="ja-JP" altLang="ko-KR" sz="1100" dirty="0"/>
              <a:t> </a:t>
            </a:r>
            <a:r>
              <a:rPr lang="ja-JP" altLang="en-US" sz="1100" dirty="0"/>
              <a:t>「</a:t>
            </a:r>
            <a:r>
              <a:rPr lang="ja-JP" altLang="ko-KR" sz="1100" dirty="0"/>
              <a:t>アップロード</a:t>
            </a:r>
            <a:r>
              <a:rPr lang="ja-JP" altLang="en-US" sz="1100" dirty="0"/>
              <a:t>」</a:t>
            </a:r>
            <a:r>
              <a:rPr lang="ja-JP" altLang="ko-KR" sz="1100" dirty="0"/>
              <a:t>をクリックします。</a:t>
            </a:r>
            <a:endParaRPr lang="ja-JP" altLang="en-US"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アップロードが完了</a:t>
            </a:r>
            <a:r>
              <a:rPr lang="ja-JP" altLang="en-US" sz="1100" dirty="0"/>
              <a:t>されると</a:t>
            </a:r>
            <a:r>
              <a:rPr lang="ja-JP" altLang="ko-KR" sz="1100" dirty="0"/>
              <a:t>、リストにそのファイルが表示されます。</a:t>
            </a:r>
            <a:endParaRPr lang="en-US" altLang="ja-JP" sz="1100" dirty="0"/>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移行データ CSVファイルを読み込み、学習データに登録します。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ja-JP" sz="1100" dirty="0"/>
              <a:t>      </a:t>
            </a:r>
            <a:r>
              <a:rPr lang="ja-JP" altLang="ko-KR" sz="1100" dirty="0"/>
              <a:t>登録された学習データは「点検業務」&gt;「学習データ変更履歴」で確認可能です。</a:t>
            </a:r>
            <a:endParaRPr lang="en-US" altLang="ja-JP" sz="1100" dirty="0">
              <a:latin typeface="ＭＳ 明朝" panose="02020609040205080304" pitchFamily="17" charset="-128"/>
              <a:ea typeface="ＭＳ 明朝" panose="02020609040205080304" pitchFamily="17" charset="-128"/>
            </a:endParaRPr>
          </a:p>
          <a:p>
            <a:pPr>
              <a:lnSpc>
                <a:spcPct val="125000"/>
              </a:lnSpc>
            </a:pP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4" name="テキスト ボックス 13">
            <a:extLst>
              <a:ext uri="{FF2B5EF4-FFF2-40B4-BE49-F238E27FC236}">
                <a16:creationId xmlns:a16="http://schemas.microsoft.com/office/drawing/2014/main" id="{F5D052A9-5D64-452F-B2D5-0AD5D3601E94}"/>
              </a:ext>
            </a:extLst>
          </p:cNvPr>
          <p:cNvSpPr txBox="1"/>
          <p:nvPr/>
        </p:nvSpPr>
        <p:spPr>
          <a:xfrm>
            <a:off x="4522176" y="2358114"/>
            <a:ext cx="3244293" cy="491866"/>
          </a:xfrm>
          <a:prstGeom prst="rect">
            <a:avLst/>
          </a:prstGeom>
          <a:noFill/>
        </p:spPr>
        <p:txBody>
          <a:bodyPr wrap="square">
            <a:spAutoFit/>
          </a:bodyPr>
          <a:lstStyle/>
          <a:p>
            <a:pPr>
              <a:lnSpc>
                <a:spcPct val="125000"/>
              </a:lnSpc>
            </a:pPr>
            <a:r>
              <a:rPr lang="ja-JP" altLang="ko-KR" sz="1100" dirty="0"/>
              <a:t>(</a:t>
            </a:r>
            <a:r>
              <a:rPr lang="ja-JP" altLang="ko-KR" sz="1100" dirty="0">
                <a:highlight>
                  <a:srgbClr val="FFFF00"/>
                </a:highlight>
              </a:rPr>
              <a:t>参照) </a:t>
            </a:r>
            <a:r>
              <a:rPr lang="en-US" altLang="ja-JP" sz="1100" dirty="0">
                <a:highlight>
                  <a:srgbClr val="FFFF00"/>
                </a:highlight>
              </a:rPr>
              <a:t> </a:t>
            </a:r>
            <a:r>
              <a:rPr lang="ja-JP" altLang="ko-KR" sz="1100" dirty="0">
                <a:highlight>
                  <a:srgbClr val="FFFF00"/>
                </a:highlight>
              </a:rPr>
              <a:t>移行データファイルは インストール版 </a:t>
            </a:r>
            <a:r>
              <a:rPr lang="en-US" altLang="ja-JP" sz="1100" dirty="0">
                <a:highlight>
                  <a:srgbClr val="FFFF00"/>
                </a:highlight>
              </a:rPr>
              <a:t> </a:t>
            </a:r>
          </a:p>
          <a:p>
            <a:pPr>
              <a:lnSpc>
                <a:spcPct val="125000"/>
              </a:lnSpc>
            </a:pPr>
            <a:r>
              <a:rPr lang="en-US" altLang="ja-JP" sz="1100" dirty="0">
                <a:highlight>
                  <a:srgbClr val="FFFF00"/>
                </a:highlight>
              </a:rPr>
              <a:t>            </a:t>
            </a:r>
            <a:r>
              <a:rPr lang="ja-JP" altLang="ko-KR" sz="1100" dirty="0">
                <a:highlight>
                  <a:srgbClr val="FFFF00"/>
                </a:highlight>
              </a:rPr>
              <a:t>RCLS で生成されます</a:t>
            </a:r>
            <a:r>
              <a:rPr lang="ja-JP" altLang="ko-KR" sz="1100" dirty="0"/>
              <a:t>。</a:t>
            </a:r>
            <a:endPar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618135" y="5876434"/>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6" name="四角形: 角を丸くする 12">
            <a:extLst>
              <a:ext uri="{FF2B5EF4-FFF2-40B4-BE49-F238E27FC236}">
                <a16:creationId xmlns:a16="http://schemas.microsoft.com/office/drawing/2014/main" id="{EE57D552-DADF-4D39-AB08-4EFBA770F0FD}"/>
              </a:ext>
            </a:extLst>
          </p:cNvPr>
          <p:cNvSpPr/>
          <p:nvPr/>
        </p:nvSpPr>
        <p:spPr>
          <a:xfrm>
            <a:off x="981003" y="5942639"/>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602548" y="6880363"/>
            <a:ext cx="415498" cy="369332"/>
          </a:xfrm>
          <a:prstGeom prst="rect">
            <a:avLst/>
          </a:prstGeom>
          <a:noFill/>
        </p:spPr>
        <p:txBody>
          <a:bodyPr wrap="none" rtlCol="0">
            <a:spAutoFit/>
          </a:bodyPr>
          <a:lstStyle/>
          <a:p>
            <a:r>
              <a:rPr kumimoji="1" lang="ja-JP" altLang="en-US" dirty="0">
                <a:solidFill>
                  <a:srgbClr val="FF0000"/>
                </a:solidFill>
              </a:rPr>
              <a:t>③</a:t>
            </a:r>
          </a:p>
        </p:txBody>
      </p:sp>
      <p:sp>
        <p:nvSpPr>
          <p:cNvPr id="38" name="四角形: 角を丸くする 12">
            <a:extLst>
              <a:ext uri="{FF2B5EF4-FFF2-40B4-BE49-F238E27FC236}">
                <a16:creationId xmlns:a16="http://schemas.microsoft.com/office/drawing/2014/main" id="{EE57D552-DADF-4D39-AB08-4EFBA770F0FD}"/>
              </a:ext>
            </a:extLst>
          </p:cNvPr>
          <p:cNvSpPr/>
          <p:nvPr/>
        </p:nvSpPr>
        <p:spPr>
          <a:xfrm>
            <a:off x="981003" y="6955540"/>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102481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77504" y="3400108"/>
            <a:ext cx="5715801" cy="4284054"/>
          </a:xfrm>
          <a:prstGeom prst="rect">
            <a:avLst/>
          </a:prstGeom>
        </p:spPr>
      </p:pic>
      <p:pic>
        <p:nvPicPr>
          <p:cNvPr id="2" name="그림 1"/>
          <p:cNvPicPr>
            <a:picLocks noChangeAspect="1"/>
          </p:cNvPicPr>
          <p:nvPr/>
        </p:nvPicPr>
        <p:blipFill>
          <a:blip r:embed="rId3" cstate="print"/>
          <a:stretch>
            <a:fillRect/>
          </a:stretch>
        </p:blipFill>
        <p:spPr>
          <a:xfrm>
            <a:off x="1077652" y="1929445"/>
            <a:ext cx="3686336" cy="1052269"/>
          </a:xfrm>
          <a:prstGeom prst="rect">
            <a:avLst/>
          </a:prstGeom>
        </p:spPr>
      </p:pic>
      <p:sp>
        <p:nvSpPr>
          <p:cNvPr id="3" name="スライド番号プレースホルダー 2">
            <a:extLst>
              <a:ext uri="{FF2B5EF4-FFF2-40B4-BE49-F238E27FC236}">
                <a16:creationId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8</a:t>
            </a:fld>
            <a:endParaRPr kumimoji="1" lang="ja-JP" altLang="en-US"/>
          </a:p>
        </p:txBody>
      </p:sp>
      <p:sp>
        <p:nvSpPr>
          <p:cNvPr id="17" name="四角形: 角を丸くする 12">
            <a:extLst>
              <a:ext uri="{FF2B5EF4-FFF2-40B4-BE49-F238E27FC236}">
                <a16:creationId xmlns:a16="http://schemas.microsoft.com/office/drawing/2014/main" id="{EE57D552-DADF-4D39-AB08-4EFBA770F0FD}"/>
              </a:ext>
            </a:extLst>
          </p:cNvPr>
          <p:cNvSpPr/>
          <p:nvPr/>
        </p:nvSpPr>
        <p:spPr>
          <a:xfrm>
            <a:off x="1347551" y="2615802"/>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a16="http://schemas.microsoft.com/office/drawing/2014/main" id="{9FAB47BD-74C2-4F7D-A107-DF55D43C7741}"/>
              </a:ext>
            </a:extLst>
          </p:cNvPr>
          <p:cNvSpPr txBox="1"/>
          <p:nvPr/>
        </p:nvSpPr>
        <p:spPr>
          <a:xfrm>
            <a:off x="942803" y="1106618"/>
            <a:ext cx="5400000" cy="486415"/>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ＭＳ 明朝" panose="02020609040205080304" pitchFamily="17" charset="-128"/>
                <a:ea typeface="ＭＳ 明朝" panose="02020609040205080304" pitchFamily="17" charset="-128"/>
              </a:rPr>
              <a:t>●</a:t>
            </a:r>
            <a:r>
              <a:rPr lang="ja-JP" altLang="ko-KR" sz="1100" dirty="0"/>
              <a:t>詳細情報「その他」タブです。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en-US" altLang="ko-KR" sz="1100" dirty="0">
                <a:latin typeface="ＭＳ 明朝" panose="02020609040205080304" pitchFamily="17" charset="-128"/>
                <a:ea typeface="ＭＳ 明朝" panose="02020609040205080304" pitchFamily="17" charset="-128"/>
              </a:rPr>
              <a:t>  - </a:t>
            </a:r>
            <a:r>
              <a:rPr lang="ja-JP" altLang="ko-KR" sz="1100" dirty="0"/>
              <a:t>「サービス別</a:t>
            </a:r>
            <a:r>
              <a:rPr lang="ja-JP" altLang="en-US" sz="1100" dirty="0"/>
              <a:t>の</a:t>
            </a:r>
            <a:r>
              <a:rPr lang="ja-JP" altLang="ko-KR" sz="1100" dirty="0"/>
              <a:t>使用状況ダッシュボード」をクリックします。</a:t>
            </a:r>
            <a:endParaRPr lang="en-US" altLang="ja-JP" sz="1100" dirty="0">
              <a:latin typeface="ＭＳ 明朝" panose="02020609040205080304" pitchFamily="17" charset="-128"/>
              <a:ea typeface="ＭＳ 明朝" panose="02020609040205080304" pitchFamily="17" charset="-128"/>
            </a:endParaRPr>
          </a:p>
        </p:txBody>
      </p:sp>
      <p:sp>
        <p:nvSpPr>
          <p:cNvPr id="24" name="テキスト ボックス 21">
            <a:extLst>
              <a:ext uri="{FF2B5EF4-FFF2-40B4-BE49-F238E27FC236}">
                <a16:creationId xmlns:a16="http://schemas.microsoft.com/office/drawing/2014/main" id="{20F7AD82-028F-54DB-9015-3BCA534A3D76}"/>
              </a:ext>
            </a:extLst>
          </p:cNvPr>
          <p:cNvSpPr txBox="1"/>
          <p:nvPr/>
        </p:nvSpPr>
        <p:spPr>
          <a:xfrm>
            <a:off x="447107" y="35504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a16="http://schemas.microsoft.com/office/drawing/2014/main" id="{9FAB47BD-74C2-4F7D-A107-DF55D43C7741}"/>
              </a:ext>
            </a:extLst>
          </p:cNvPr>
          <p:cNvSpPr txBox="1"/>
          <p:nvPr/>
        </p:nvSpPr>
        <p:spPr>
          <a:xfrm>
            <a:off x="3340954" y="3009770"/>
            <a:ext cx="2826523" cy="274819"/>
          </a:xfrm>
          <a:prstGeom prst="rect">
            <a:avLst/>
          </a:prstGeom>
          <a:noFill/>
          <a:ln>
            <a:solidFill>
              <a:srgbClr val="FF0000"/>
            </a:solidFill>
          </a:ln>
        </p:spPr>
        <p:txBody>
          <a:bodyPr wrap="square">
            <a:spAutoFit/>
          </a:bodyPr>
          <a:lstStyle/>
          <a:p>
            <a:pPr>
              <a:lnSpc>
                <a:spcPct val="125000"/>
              </a:lnSpc>
            </a:pPr>
            <a:r>
              <a:rPr lang="ja-JP" altLang="ko-KR" sz="1100" dirty="0"/>
              <a:t>ポップアップウィンドウが表示されます。</a:t>
            </a:r>
            <a:endParaRPr lang="en-US" altLang="ko-KR" sz="1100" dirty="0">
              <a:latin typeface="ＭＳ 明朝" panose="02020609040205080304" pitchFamily="17" charset="-128"/>
              <a:ea typeface="ＭＳ 明朝" panose="02020609040205080304" pitchFamily="17" charset="-128"/>
            </a:endParaRPr>
          </a:p>
        </p:txBody>
      </p:sp>
      <p:cxnSp>
        <p:nvCxnSpPr>
          <p:cNvPr id="28" name="꺾인 연결선 27"/>
          <p:cNvCxnSpPr>
            <a:cxnSpLocks/>
          </p:cNvCxnSpPr>
          <p:nvPr/>
        </p:nvCxnSpPr>
        <p:spPr>
          <a:xfrm rot="16200000" flipH="1">
            <a:off x="2657051" y="2803006"/>
            <a:ext cx="698152" cy="496052"/>
          </a:xfrm>
          <a:prstGeom prst="bentConnector3">
            <a:avLst>
              <a:gd name="adj1" fmla="val 1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a16="http://schemas.microsoft.com/office/drawing/2014/main" id="{9FAB47BD-74C2-4F7D-A107-DF55D43C7741}"/>
              </a:ext>
            </a:extLst>
          </p:cNvPr>
          <p:cNvSpPr txBox="1"/>
          <p:nvPr/>
        </p:nvSpPr>
        <p:spPr>
          <a:xfrm>
            <a:off x="14514" y="8102557"/>
            <a:ext cx="7554684" cy="1178912"/>
          </a:xfrm>
          <a:prstGeom prst="rect">
            <a:avLst/>
          </a:prstGeom>
          <a:noFill/>
        </p:spPr>
        <p:txBody>
          <a:bodyPr wrap="square">
            <a:spAutoFit/>
          </a:bodyPr>
          <a:lstStyle/>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①　</a:t>
            </a:r>
            <a:r>
              <a:rPr lang="ja-JP" altLang="ko-KR" sz="1100" dirty="0"/>
              <a:t>使用年月を選択すると、データとグラフが表示されます。</a:t>
            </a:r>
            <a:endParaRPr lang="en-US" altLang="ja-JP" sz="1100" dirty="0">
              <a:solidFill>
                <a:srgbClr val="FF0000"/>
              </a:solidFill>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②　</a:t>
            </a:r>
            <a:r>
              <a:rPr lang="ja-JP" altLang="ko-KR" sz="1100" dirty="0"/>
              <a:t>サービスの使用は受付、点検、分析、抽出、その他に区分し、件数と回数情報を照会します。</a:t>
            </a:r>
            <a:endParaRPr lang="en-US" altLang="ja-JP" sz="1100" dirty="0"/>
          </a:p>
          <a:p>
            <a:pPr>
              <a:lnSpc>
                <a:spcPct val="125000"/>
              </a:lnSpc>
            </a:pPr>
            <a:r>
              <a:rPr lang="en-US" altLang="ja-JP" sz="1100" dirty="0"/>
              <a:t>        </a:t>
            </a:r>
            <a:r>
              <a:rPr lang="ja-JP" altLang="ko-KR" sz="1100" dirty="0"/>
              <a:t>各サービス別</a:t>
            </a:r>
            <a:r>
              <a:rPr lang="ja-JP" altLang="en-US" sz="1100" dirty="0"/>
              <a:t>の</a:t>
            </a:r>
            <a:r>
              <a:rPr lang="ja-JP" altLang="ko-KR" sz="1100" dirty="0"/>
              <a:t>算定値は、件数／回数に応じた</a:t>
            </a:r>
            <a:r>
              <a:rPr lang="ja-JP" altLang="en-US" sz="1100" dirty="0">
                <a:latin typeface="ＭＳ 明朝" panose="02020609040205080304" pitchFamily="17" charset="-128"/>
                <a:ea typeface="ＭＳ 明朝" panose="02020609040205080304" pitchFamily="17" charset="-128"/>
              </a:rPr>
              <a:t>加重値</a:t>
            </a:r>
            <a:r>
              <a:rPr lang="ja-JP" altLang="ko-KR" sz="1100" dirty="0"/>
              <a:t>（チェック＞受付＞分析＞抽出）順に算定値を算出します。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ja-JP" altLang="en-US" sz="1200" dirty="0">
                <a:solidFill>
                  <a:srgbClr val="FF0000"/>
                </a:solidFill>
                <a:latin typeface="ＭＳ 明朝" panose="02020609040205080304" pitchFamily="17" charset="-128"/>
                <a:ea typeface="ＭＳ 明朝" panose="02020609040205080304" pitchFamily="17" charset="-128"/>
              </a:rPr>
              <a:t>③ </a:t>
            </a:r>
            <a:r>
              <a:rPr lang="ja-JP" altLang="en-US" sz="1100" dirty="0">
                <a:solidFill>
                  <a:srgbClr val="FF0000"/>
                </a:solidFill>
                <a:latin typeface="ＭＳ 明朝" panose="02020609040205080304" pitchFamily="17" charset="-128"/>
                <a:ea typeface="ＭＳ 明朝" panose="02020609040205080304" pitchFamily="17" charset="-128"/>
              </a:rPr>
              <a:t> </a:t>
            </a:r>
            <a:r>
              <a:rPr lang="ja-JP" altLang="ko-KR" sz="1100" dirty="0"/>
              <a:t>算出された算定値でサービス利用状況グラフが表示されます。</a:t>
            </a:r>
            <a:endParaRPr lang="en-US" altLang="ko-KR" sz="1100" dirty="0">
              <a:latin typeface="ＭＳ 明朝" panose="02020609040205080304" pitchFamily="17" charset="-128"/>
              <a:ea typeface="ＭＳ 明朝" panose="02020609040205080304" pitchFamily="17" charset="-128"/>
            </a:endParaRPr>
          </a:p>
          <a:p>
            <a:pPr>
              <a:lnSpc>
                <a:spcPct val="125000"/>
              </a:lnSpc>
            </a:pPr>
            <a:r>
              <a:rPr lang="ko-KR" altLang="en-US" sz="1100" dirty="0">
                <a:latin typeface="ＭＳ 明朝" panose="02020609040205080304" pitchFamily="17" charset="-128"/>
                <a:ea typeface="ＭＳ 明朝" panose="02020609040205080304" pitchFamily="17" charset="-128"/>
              </a:rPr>
              <a:t> </a:t>
            </a:r>
            <a:endParaRPr lang="en-US" altLang="ja-JP" sz="1100" dirty="0">
              <a:latin typeface="ＭＳ 明朝" panose="02020609040205080304" pitchFamily="17" charset="-128"/>
              <a:ea typeface="ＭＳ 明朝" panose="02020609040205080304" pitchFamily="17" charset="-128"/>
            </a:endParaRPr>
          </a:p>
        </p:txBody>
      </p:sp>
      <p:sp>
        <p:nvSpPr>
          <p:cNvPr id="35" name="テキスト ボックス 18">
            <a:extLst>
              <a:ext uri="{FF2B5EF4-FFF2-40B4-BE49-F238E27FC236}">
                <a16:creationId xmlns:a16="http://schemas.microsoft.com/office/drawing/2014/main" id="{133AD795-5C0E-2720-2DC3-404090135512}"/>
              </a:ext>
            </a:extLst>
          </p:cNvPr>
          <p:cNvSpPr txBox="1"/>
          <p:nvPr/>
        </p:nvSpPr>
        <p:spPr>
          <a:xfrm>
            <a:off x="475976" y="584283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7" name="テキスト ボックス 18">
            <a:extLst>
              <a:ext uri="{FF2B5EF4-FFF2-40B4-BE49-F238E27FC236}">
                <a16:creationId xmlns:a16="http://schemas.microsoft.com/office/drawing/2014/main" id="{133AD795-5C0E-2720-2DC3-404090135512}"/>
              </a:ext>
            </a:extLst>
          </p:cNvPr>
          <p:cNvSpPr txBox="1"/>
          <p:nvPr/>
        </p:nvSpPr>
        <p:spPr>
          <a:xfrm>
            <a:off x="4462908" y="7024528"/>
            <a:ext cx="415498" cy="369332"/>
          </a:xfrm>
          <a:prstGeom prst="rect">
            <a:avLst/>
          </a:prstGeom>
          <a:noFill/>
        </p:spPr>
        <p:txBody>
          <a:bodyPr wrap="none" rtlCol="0">
            <a:spAutoFit/>
          </a:bodyPr>
          <a:lstStyle/>
          <a:p>
            <a:r>
              <a:rPr kumimoji="1" lang="ja-JP" altLang="en-US" dirty="0">
                <a:solidFill>
                  <a:srgbClr val="FF0000"/>
                </a:solidFill>
              </a:rPr>
              <a:t>③</a:t>
            </a:r>
          </a:p>
        </p:txBody>
      </p:sp>
    </p:spTree>
    <p:extLst>
      <p:ext uri="{BB962C8B-B14F-4D97-AF65-F5344CB8AC3E}">
        <p14:creationId xmlns:p14="http://schemas.microsoft.com/office/powerpoint/2010/main" val="41768359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a:ea typeface="ＭＳ 明朝"/>
        <a:cs typeface=""/>
      </a:majorFont>
      <a:minorFont>
        <a:latin typeface="Century"/>
        <a:ea typeface="ＭＳ 明朝"/>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none" rtlCol="0">
        <a:spAutoFit/>
      </a:bodyPr>
      <a:lstStyle>
        <a:defPPr algn="l">
          <a:defRPr kumimoji="1" sz="1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10796</TotalTime>
  <Words>7552</Words>
  <Application>Microsoft Office PowerPoint</Application>
  <PresentationFormat>ユーザー設定</PresentationFormat>
  <Paragraphs>794</Paragraphs>
  <Slides>46</Slides>
  <Notes>19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6" baseType="lpstr">
      <vt:lpstr>맑은 고딕</vt:lpstr>
      <vt:lpstr>MS Gothic</vt:lpstr>
      <vt:lpstr>MS Gothic</vt:lpstr>
      <vt:lpstr>ＭＳ 明朝</vt:lpstr>
      <vt:lpstr>ＭＳ 明朝</vt:lpstr>
      <vt:lpstr>Meiryo</vt:lpstr>
      <vt:lpstr>游ゴシック</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honda</dc:creator>
  <cp:lastModifiedBy>英華 金</cp:lastModifiedBy>
  <cp:revision>588</cp:revision>
  <cp:lastPrinted>2023-06-20T07:12:06Z</cp:lastPrinted>
  <dcterms:created xsi:type="dcterms:W3CDTF">2019-02-22T14:43:31Z</dcterms:created>
  <dcterms:modified xsi:type="dcterms:W3CDTF">2023-09-21T05:02:11Z</dcterms:modified>
</cp:coreProperties>
</file>