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7"/>
  </p:notesMasterIdLst>
  <p:sldIdLst>
    <p:sldId id="256" r:id="rId2"/>
    <p:sldId id="257" r:id="rId3"/>
    <p:sldId id="258" r:id="rId4"/>
    <p:sldId id="283" r:id="rId5"/>
    <p:sldId id="284" r:id="rId6"/>
    <p:sldId id="285" r:id="rId7"/>
    <p:sldId id="286" r:id="rId8"/>
    <p:sldId id="289" r:id="rId9"/>
    <p:sldId id="290" r:id="rId10"/>
    <p:sldId id="291" r:id="rId11"/>
    <p:sldId id="292" r:id="rId12"/>
    <p:sldId id="294" r:id="rId13"/>
    <p:sldId id="293" r:id="rId14"/>
    <p:sldId id="295" r:id="rId15"/>
    <p:sldId id="422" r:id="rId16"/>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45">
          <p15:clr>
            <a:srgbClr val="A4A3A4"/>
          </p15:clr>
        </p15:guide>
        <p15:guide id="2" pos="240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JPX9ssHmRdjhs502XMLWjBuu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9914C-5827-4636-B29D-0DB2799B8DBB}" v="9" dt="2023-09-27T09:31:00.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5" autoAdjust="0"/>
    <p:restoredTop sz="94660"/>
  </p:normalViewPr>
  <p:slideViewPr>
    <p:cSldViewPr snapToGrid="0">
      <p:cViewPr varScale="1">
        <p:scale>
          <a:sx n="61" d="100"/>
          <a:sy n="61" d="100"/>
        </p:scale>
        <p:origin x="3000" y="75"/>
      </p:cViewPr>
      <p:guideLst>
        <p:guide orient="horz" pos="3345"/>
        <p:guide pos="24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9519914C-5827-4636-B29D-0DB2799B8DBB}"/>
    <pc:docChg chg="custSel addSld modSld">
      <pc:chgData name="英華 金" userId="781d4d9df2c5199d" providerId="LiveId" clId="{9519914C-5827-4636-B29D-0DB2799B8DBB}" dt="2023-09-27T09:32:21.176" v="1238" actId="1076"/>
      <pc:docMkLst>
        <pc:docMk/>
      </pc:docMkLst>
      <pc:sldChg chg="addSp modSp mod">
        <pc:chgData name="英華 金" userId="781d4d9df2c5199d" providerId="LiveId" clId="{9519914C-5827-4636-B29D-0DB2799B8DBB}" dt="2023-09-27T09:32:21.176" v="1238" actId="1076"/>
        <pc:sldMkLst>
          <pc:docMk/>
          <pc:sldMk cId="0" sldId="256"/>
        </pc:sldMkLst>
        <pc:spChg chg="add mod">
          <ac:chgData name="英華 金" userId="781d4d9df2c5199d" providerId="LiveId" clId="{9519914C-5827-4636-B29D-0DB2799B8DBB}" dt="2023-09-27T09:32:21.176" v="1238" actId="1076"/>
          <ac:spMkLst>
            <pc:docMk/>
            <pc:sldMk cId="0" sldId="256"/>
            <ac:spMk id="2" creationId="{21573726-25F6-2F31-59DF-D71C7AABD3CF}"/>
          </ac:spMkLst>
        </pc:spChg>
        <pc:spChg chg="add mod">
          <ac:chgData name="英華 金" userId="781d4d9df2c5199d" providerId="LiveId" clId="{9519914C-5827-4636-B29D-0DB2799B8DBB}" dt="2023-09-27T09:31:51.716" v="1233" actId="1076"/>
          <ac:spMkLst>
            <pc:docMk/>
            <pc:sldMk cId="0" sldId="256"/>
            <ac:spMk id="3" creationId="{B40994E9-662D-7181-8335-26273C2F1DA7}"/>
          </ac:spMkLst>
        </pc:spChg>
        <pc:spChg chg="mod">
          <ac:chgData name="英華 金" userId="781d4d9df2c5199d" providerId="LiveId" clId="{9519914C-5827-4636-B29D-0DB2799B8DBB}" dt="2023-09-27T09:30:36.064" v="1146" actId="1037"/>
          <ac:spMkLst>
            <pc:docMk/>
            <pc:sldMk cId="0" sldId="256"/>
            <ac:spMk id="89" creationId="{00000000-0000-0000-0000-000000000000}"/>
          </ac:spMkLst>
        </pc:spChg>
        <pc:spChg chg="mod">
          <ac:chgData name="英華 金" userId="781d4d9df2c5199d" providerId="LiveId" clId="{9519914C-5827-4636-B29D-0DB2799B8DBB}" dt="2023-09-27T09:30:56.156" v="1221" actId="1038"/>
          <ac:spMkLst>
            <pc:docMk/>
            <pc:sldMk cId="0" sldId="256"/>
            <ac:spMk id="90" creationId="{00000000-0000-0000-0000-000000000000}"/>
          </ac:spMkLst>
        </pc:spChg>
        <pc:spChg chg="mod">
          <ac:chgData name="英華 金" userId="781d4d9df2c5199d" providerId="LiveId" clId="{9519914C-5827-4636-B29D-0DB2799B8DBB}" dt="2023-09-27T09:30:45.462" v="1178" actId="1037"/>
          <ac:spMkLst>
            <pc:docMk/>
            <pc:sldMk cId="0" sldId="256"/>
            <ac:spMk id="91" creationId="{00000000-0000-0000-0000-000000000000}"/>
          </ac:spMkLst>
        </pc:spChg>
      </pc:sldChg>
      <pc:sldChg chg="modSp mod">
        <pc:chgData name="英華 金" userId="781d4d9df2c5199d" providerId="LiveId" clId="{9519914C-5827-4636-B29D-0DB2799B8DBB}" dt="2023-09-26T06:42:14.560" v="865"/>
        <pc:sldMkLst>
          <pc:docMk/>
          <pc:sldMk cId="0" sldId="257"/>
        </pc:sldMkLst>
        <pc:spChg chg="mod">
          <ac:chgData name="英華 金" userId="781d4d9df2c5199d" providerId="LiveId" clId="{9519914C-5827-4636-B29D-0DB2799B8DBB}" dt="2023-09-26T06:42:14.560" v="865"/>
          <ac:spMkLst>
            <pc:docMk/>
            <pc:sldMk cId="0" sldId="257"/>
            <ac:spMk id="9" creationId="{C2EDC35E-CF2D-CCDB-0876-B5B1CC0AF23E}"/>
          </ac:spMkLst>
        </pc:spChg>
        <pc:spChg chg="mod">
          <ac:chgData name="英華 金" userId="781d4d9df2c5199d" providerId="LiveId" clId="{9519914C-5827-4636-B29D-0DB2799B8DBB}" dt="2023-09-26T06:42:14.560" v="865"/>
          <ac:spMkLst>
            <pc:docMk/>
            <pc:sldMk cId="0" sldId="257"/>
            <ac:spMk id="13" creationId="{B75761AB-ADEF-DEDC-1176-966288530C89}"/>
          </ac:spMkLst>
        </pc:spChg>
        <pc:spChg chg="mod">
          <ac:chgData name="英華 金" userId="781d4d9df2c5199d" providerId="LiveId" clId="{9519914C-5827-4636-B29D-0DB2799B8DBB}" dt="2023-09-26T06:08:52.331" v="303" actId="14100"/>
          <ac:spMkLst>
            <pc:docMk/>
            <pc:sldMk cId="0" sldId="257"/>
            <ac:spMk id="18" creationId="{B2BD5BB4-9A0A-EC6D-1BEA-355BDFC5AF42}"/>
          </ac:spMkLst>
        </pc:spChg>
        <pc:spChg chg="mod">
          <ac:chgData name="英華 金" userId="781d4d9df2c5199d" providerId="LiveId" clId="{9519914C-5827-4636-B29D-0DB2799B8DBB}" dt="2023-09-26T06:42:14.560" v="865"/>
          <ac:spMkLst>
            <pc:docMk/>
            <pc:sldMk cId="0" sldId="257"/>
            <ac:spMk id="108" creationId="{00000000-0000-0000-0000-000000000000}"/>
          </ac:spMkLst>
        </pc:spChg>
      </pc:sldChg>
      <pc:sldChg chg="modSp mod">
        <pc:chgData name="英華 金" userId="781d4d9df2c5199d" providerId="LiveId" clId="{9519914C-5827-4636-B29D-0DB2799B8DBB}" dt="2023-09-26T06:11:19.958" v="324" actId="14100"/>
        <pc:sldMkLst>
          <pc:docMk/>
          <pc:sldMk cId="0" sldId="258"/>
        </pc:sldMkLst>
        <pc:spChg chg="mod">
          <ac:chgData name="英華 金" userId="781d4d9df2c5199d" providerId="LiveId" clId="{9519914C-5827-4636-B29D-0DB2799B8DBB}" dt="2023-09-26T06:11:08.655" v="323" actId="14100"/>
          <ac:spMkLst>
            <pc:docMk/>
            <pc:sldMk cId="0" sldId="258"/>
            <ac:spMk id="33" creationId="{A474631E-981B-BD0E-8C67-9DE7008F0D68}"/>
          </ac:spMkLst>
        </pc:spChg>
        <pc:spChg chg="mod">
          <ac:chgData name="英華 金" userId="781d4d9df2c5199d" providerId="LiveId" clId="{9519914C-5827-4636-B29D-0DB2799B8DBB}" dt="2023-09-26T06:09:28.970" v="305" actId="1076"/>
          <ac:spMkLst>
            <pc:docMk/>
            <pc:sldMk cId="0" sldId="258"/>
            <ac:spMk id="40" creationId="{FD59E01D-AE7A-650E-F623-FE4412D249B6}"/>
          </ac:spMkLst>
        </pc:spChg>
        <pc:spChg chg="mod">
          <ac:chgData name="英華 金" userId="781d4d9df2c5199d" providerId="LiveId" clId="{9519914C-5827-4636-B29D-0DB2799B8DBB}" dt="2023-09-26T06:09:49.777" v="318" actId="1038"/>
          <ac:spMkLst>
            <pc:docMk/>
            <pc:sldMk cId="0" sldId="258"/>
            <ac:spMk id="42" creationId="{8B2B69C1-7E77-E033-3B0F-016E72B68AC6}"/>
          </ac:spMkLst>
        </pc:spChg>
        <pc:spChg chg="mod">
          <ac:chgData name="英華 金" userId="781d4d9df2c5199d" providerId="LiveId" clId="{9519914C-5827-4636-B29D-0DB2799B8DBB}" dt="2023-09-26T06:09:31.588" v="309" actId="1037"/>
          <ac:spMkLst>
            <pc:docMk/>
            <pc:sldMk cId="0" sldId="258"/>
            <ac:spMk id="44" creationId="{BE75EA29-098F-15F8-0D2F-A8E03EDFCB9C}"/>
          </ac:spMkLst>
        </pc:spChg>
        <pc:spChg chg="mod">
          <ac:chgData name="英華 金" userId="781d4d9df2c5199d" providerId="LiveId" clId="{9519914C-5827-4636-B29D-0DB2799B8DBB}" dt="2023-09-26T06:09:15.370" v="304" actId="207"/>
          <ac:spMkLst>
            <pc:docMk/>
            <pc:sldMk cId="0" sldId="258"/>
            <ac:spMk id="122" creationId="{00000000-0000-0000-0000-000000000000}"/>
          </ac:spMkLst>
        </pc:spChg>
        <pc:cxnChg chg="mod">
          <ac:chgData name="英華 金" userId="781d4d9df2c5199d" providerId="LiveId" clId="{9519914C-5827-4636-B29D-0DB2799B8DBB}" dt="2023-09-26T06:11:19.958" v="324" actId="14100"/>
          <ac:cxnSpMkLst>
            <pc:docMk/>
            <pc:sldMk cId="0" sldId="258"/>
            <ac:cxnSpMk id="34" creationId="{1EAD83B2-DC2D-DE2A-4807-0A3F2A9181E5}"/>
          </ac:cxnSpMkLst>
        </pc:cxnChg>
      </pc:sldChg>
      <pc:sldChg chg="modSp mod">
        <pc:chgData name="英華 金" userId="781d4d9df2c5199d" providerId="LiveId" clId="{9519914C-5827-4636-B29D-0DB2799B8DBB}" dt="2023-09-26T06:12:59.520" v="337" actId="14100"/>
        <pc:sldMkLst>
          <pc:docMk/>
          <pc:sldMk cId="3185104303" sldId="283"/>
        </pc:sldMkLst>
        <pc:spChg chg="mod">
          <ac:chgData name="英華 金" userId="781d4d9df2c5199d" providerId="LiveId" clId="{9519914C-5827-4636-B29D-0DB2799B8DBB}" dt="2023-09-26T06:12:59.520" v="337" actId="14100"/>
          <ac:spMkLst>
            <pc:docMk/>
            <pc:sldMk cId="3185104303" sldId="283"/>
            <ac:spMk id="11" creationId="{1B6292A5-8C78-1524-F338-70062EC295B4}"/>
          </ac:spMkLst>
        </pc:spChg>
        <pc:spChg chg="mod">
          <ac:chgData name="英華 金" userId="781d4d9df2c5199d" providerId="LiveId" clId="{9519914C-5827-4636-B29D-0DB2799B8DBB}" dt="2023-09-26T06:12:54.663" v="336" actId="1036"/>
          <ac:spMkLst>
            <pc:docMk/>
            <pc:sldMk cId="3185104303" sldId="283"/>
            <ac:spMk id="12" creationId="{F324006B-234F-9F3D-F100-E392F0707C68}"/>
          </ac:spMkLst>
        </pc:spChg>
        <pc:spChg chg="mod">
          <ac:chgData name="英華 金" userId="781d4d9df2c5199d" providerId="LiveId" clId="{9519914C-5827-4636-B29D-0DB2799B8DBB}" dt="2023-09-26T06:11:43.400" v="325" actId="207"/>
          <ac:spMkLst>
            <pc:docMk/>
            <pc:sldMk cId="3185104303" sldId="283"/>
            <ac:spMk id="17" creationId="{79F9AD0A-662A-DA5E-AAF9-15F62265A8A6}"/>
          </ac:spMkLst>
        </pc:spChg>
        <pc:spChg chg="mod">
          <ac:chgData name="英華 金" userId="781d4d9df2c5199d" providerId="LiveId" clId="{9519914C-5827-4636-B29D-0DB2799B8DBB}" dt="2023-09-26T06:12:28.436" v="327" actId="207"/>
          <ac:spMkLst>
            <pc:docMk/>
            <pc:sldMk cId="3185104303" sldId="283"/>
            <ac:spMk id="19" creationId="{7B7C84A0-F5E5-BC73-B327-28BD8CE32AD4}"/>
          </ac:spMkLst>
        </pc:spChg>
      </pc:sldChg>
      <pc:sldChg chg="modSp mod">
        <pc:chgData name="英華 金" userId="781d4d9df2c5199d" providerId="LiveId" clId="{9519914C-5827-4636-B29D-0DB2799B8DBB}" dt="2023-09-26T06:19:55.889" v="444" actId="1076"/>
        <pc:sldMkLst>
          <pc:docMk/>
          <pc:sldMk cId="3605291384" sldId="284"/>
        </pc:sldMkLst>
        <pc:spChg chg="mod">
          <ac:chgData name="英華 金" userId="781d4d9df2c5199d" providerId="LiveId" clId="{9519914C-5827-4636-B29D-0DB2799B8DBB}" dt="2023-09-26T06:19:09.038" v="441" actId="207"/>
          <ac:spMkLst>
            <pc:docMk/>
            <pc:sldMk cId="3605291384" sldId="284"/>
            <ac:spMk id="9" creationId="{C2EDC35E-CF2D-CCDB-0876-B5B1CC0AF23E}"/>
          </ac:spMkLst>
        </pc:spChg>
        <pc:spChg chg="mod">
          <ac:chgData name="英華 金" userId="781d4d9df2c5199d" providerId="LiveId" clId="{9519914C-5827-4636-B29D-0DB2799B8DBB}" dt="2023-09-26T06:19:48.782" v="442" actId="14100"/>
          <ac:spMkLst>
            <pc:docMk/>
            <pc:sldMk cId="3605291384" sldId="284"/>
            <ac:spMk id="11" creationId="{00000000-0000-0000-0000-000000000000}"/>
          </ac:spMkLst>
        </pc:spChg>
        <pc:spChg chg="mod">
          <ac:chgData name="英華 金" userId="781d4d9df2c5199d" providerId="LiveId" clId="{9519914C-5827-4636-B29D-0DB2799B8DBB}" dt="2023-09-26T06:19:55.889" v="444" actId="1076"/>
          <ac:spMkLst>
            <pc:docMk/>
            <pc:sldMk cId="3605291384" sldId="284"/>
            <ac:spMk id="12" creationId="{00000000-0000-0000-0000-000000000000}"/>
          </ac:spMkLst>
        </pc:spChg>
        <pc:spChg chg="mod">
          <ac:chgData name="英華 金" userId="781d4d9df2c5199d" providerId="LiveId" clId="{9519914C-5827-4636-B29D-0DB2799B8DBB}" dt="2023-09-26T06:18:41.614" v="437" actId="1076"/>
          <ac:spMkLst>
            <pc:docMk/>
            <pc:sldMk cId="3605291384" sldId="284"/>
            <ac:spMk id="108" creationId="{00000000-0000-0000-0000-000000000000}"/>
          </ac:spMkLst>
        </pc:spChg>
        <pc:spChg chg="mod">
          <ac:chgData name="英華 金" userId="781d4d9df2c5199d" providerId="LiveId" clId="{9519914C-5827-4636-B29D-0DB2799B8DBB}" dt="2023-09-26T06:18:56.522" v="440" actId="14100"/>
          <ac:spMkLst>
            <pc:docMk/>
            <pc:sldMk cId="3605291384" sldId="284"/>
            <ac:spMk id="112" creationId="{00000000-0000-0000-0000-000000000000}"/>
          </ac:spMkLst>
        </pc:spChg>
      </pc:sldChg>
      <pc:sldChg chg="modSp mod">
        <pc:chgData name="英華 金" userId="781d4d9df2c5199d" providerId="LiveId" clId="{9519914C-5827-4636-B29D-0DB2799B8DBB}" dt="2023-09-26T06:31:43.642" v="667" actId="1076"/>
        <pc:sldMkLst>
          <pc:docMk/>
          <pc:sldMk cId="3506656861" sldId="285"/>
        </pc:sldMkLst>
        <pc:spChg chg="mod">
          <ac:chgData name="英華 金" userId="781d4d9df2c5199d" providerId="LiveId" clId="{9519914C-5827-4636-B29D-0DB2799B8DBB}" dt="2023-09-26T06:25:00.800" v="514" actId="1035"/>
          <ac:spMkLst>
            <pc:docMk/>
            <pc:sldMk cId="3506656861" sldId="285"/>
            <ac:spMk id="2" creationId="{7F51C9D3-89EB-BFE8-C498-C0E29E038D96}"/>
          </ac:spMkLst>
        </pc:spChg>
        <pc:spChg chg="mod">
          <ac:chgData name="英華 金" userId="781d4d9df2c5199d" providerId="LiveId" clId="{9519914C-5827-4636-B29D-0DB2799B8DBB}" dt="2023-09-26T06:31:18.847" v="640" actId="20577"/>
          <ac:spMkLst>
            <pc:docMk/>
            <pc:sldMk cId="3506656861" sldId="285"/>
            <ac:spMk id="4" creationId="{F9C7D4E7-6CBA-3F74-7977-EFE846475ADA}"/>
          </ac:spMkLst>
        </pc:spChg>
        <pc:spChg chg="mod">
          <ac:chgData name="英華 金" userId="781d4d9df2c5199d" providerId="LiveId" clId="{9519914C-5827-4636-B29D-0DB2799B8DBB}" dt="2023-09-26T06:31:16.048" v="639" actId="20577"/>
          <ac:spMkLst>
            <pc:docMk/>
            <pc:sldMk cId="3506656861" sldId="285"/>
            <ac:spMk id="5" creationId="{E6AC5A03-A7AE-59C9-8AC0-F3E7E751C753}"/>
          </ac:spMkLst>
        </pc:spChg>
        <pc:spChg chg="mod">
          <ac:chgData name="英華 金" userId="781d4d9df2c5199d" providerId="LiveId" clId="{9519914C-5827-4636-B29D-0DB2799B8DBB}" dt="2023-09-26T06:25:18.134" v="559" actId="1035"/>
          <ac:spMkLst>
            <pc:docMk/>
            <pc:sldMk cId="3506656861" sldId="285"/>
            <ac:spMk id="6" creationId="{C81B6F83-DA28-C6EC-BC26-900BEFF4BAE1}"/>
          </ac:spMkLst>
        </pc:spChg>
        <pc:spChg chg="mod">
          <ac:chgData name="英華 金" userId="781d4d9df2c5199d" providerId="LiveId" clId="{9519914C-5827-4636-B29D-0DB2799B8DBB}" dt="2023-09-26T06:25:09.683" v="551" actId="1035"/>
          <ac:spMkLst>
            <pc:docMk/>
            <pc:sldMk cId="3506656861" sldId="285"/>
            <ac:spMk id="7" creationId="{4C655AA7-98F7-AB1B-629D-0D6151B91FA0}"/>
          </ac:spMkLst>
        </pc:spChg>
        <pc:spChg chg="mod">
          <ac:chgData name="英華 金" userId="781d4d9df2c5199d" providerId="LiveId" clId="{9519914C-5827-4636-B29D-0DB2799B8DBB}" dt="2023-09-26T06:25:56.705" v="560"/>
          <ac:spMkLst>
            <pc:docMk/>
            <pc:sldMk cId="3506656861" sldId="285"/>
            <ac:spMk id="12" creationId="{4F781E98-E709-02E3-56C4-262D5C0ADB31}"/>
          </ac:spMkLst>
        </pc:spChg>
        <pc:spChg chg="mod">
          <ac:chgData name="英華 金" userId="781d4d9df2c5199d" providerId="LiveId" clId="{9519914C-5827-4636-B29D-0DB2799B8DBB}" dt="2023-09-26T06:27:06.853" v="600" actId="20577"/>
          <ac:spMkLst>
            <pc:docMk/>
            <pc:sldMk cId="3506656861" sldId="285"/>
            <ac:spMk id="21" creationId="{EB5CBF1E-45A2-5E0A-BF2B-228E64CB69F6}"/>
          </ac:spMkLst>
        </pc:spChg>
        <pc:spChg chg="mod">
          <ac:chgData name="英華 金" userId="781d4d9df2c5199d" providerId="LiveId" clId="{9519914C-5827-4636-B29D-0DB2799B8DBB}" dt="2023-09-26T06:31:38.205" v="666" actId="1076"/>
          <ac:spMkLst>
            <pc:docMk/>
            <pc:sldMk cId="3506656861" sldId="285"/>
            <ac:spMk id="25" creationId="{59E163F0-2CD5-B3A1-F63F-D9BE154613A4}"/>
          </ac:spMkLst>
        </pc:spChg>
        <pc:spChg chg="mod">
          <ac:chgData name="英華 金" userId="781d4d9df2c5199d" providerId="LiveId" clId="{9519914C-5827-4636-B29D-0DB2799B8DBB}" dt="2023-09-26T06:29:27.229" v="629" actId="20577"/>
          <ac:spMkLst>
            <pc:docMk/>
            <pc:sldMk cId="3506656861" sldId="285"/>
            <ac:spMk id="27" creationId="{3C0643B0-F724-79E5-64C0-324C1EC2A9E7}"/>
          </ac:spMkLst>
        </pc:spChg>
        <pc:spChg chg="mod">
          <ac:chgData name="英華 金" userId="781d4d9df2c5199d" providerId="LiveId" clId="{9519914C-5827-4636-B29D-0DB2799B8DBB}" dt="2023-09-26T06:30:19.107" v="636" actId="20577"/>
          <ac:spMkLst>
            <pc:docMk/>
            <pc:sldMk cId="3506656861" sldId="285"/>
            <ac:spMk id="37" creationId="{703AAA8A-B444-B99C-B152-B696AF7E8718}"/>
          </ac:spMkLst>
        </pc:spChg>
        <pc:spChg chg="mod">
          <ac:chgData name="英華 金" userId="781d4d9df2c5199d" providerId="LiveId" clId="{9519914C-5827-4636-B29D-0DB2799B8DBB}" dt="2023-09-26T06:31:43.642" v="667" actId="1076"/>
          <ac:spMkLst>
            <pc:docMk/>
            <pc:sldMk cId="3506656861" sldId="285"/>
            <ac:spMk id="38" creationId="{59E163F0-2CD5-B3A1-F63F-D9BE154613A4}"/>
          </ac:spMkLst>
        </pc:spChg>
        <pc:picChg chg="mod">
          <ac:chgData name="英華 金" userId="781d4d9df2c5199d" providerId="LiveId" clId="{9519914C-5827-4636-B29D-0DB2799B8DBB}" dt="2023-09-26T06:27:12.439" v="601" actId="1076"/>
          <ac:picMkLst>
            <pc:docMk/>
            <pc:sldMk cId="3506656861" sldId="285"/>
            <ac:picMk id="24" creationId="{7E9E53B0-5D06-16B5-2BE5-796EDAF5485B}"/>
          </ac:picMkLst>
        </pc:picChg>
        <pc:picChg chg="mod">
          <ac:chgData name="英華 金" userId="781d4d9df2c5199d" providerId="LiveId" clId="{9519914C-5827-4636-B29D-0DB2799B8DBB}" dt="2023-09-26T06:27:18.263" v="602" actId="1076"/>
          <ac:picMkLst>
            <pc:docMk/>
            <pc:sldMk cId="3506656861" sldId="285"/>
            <ac:picMk id="26" creationId="{EEFBC9CF-F28A-C4F4-6AAB-EAA09C4CDC8D}"/>
          </ac:picMkLst>
        </pc:picChg>
      </pc:sldChg>
      <pc:sldChg chg="modSp mod">
        <pc:chgData name="英華 金" userId="781d4d9df2c5199d" providerId="LiveId" clId="{9519914C-5827-4636-B29D-0DB2799B8DBB}" dt="2023-09-26T06:39:04.487" v="863" actId="20577"/>
        <pc:sldMkLst>
          <pc:docMk/>
          <pc:sldMk cId="70694054" sldId="286"/>
        </pc:sldMkLst>
        <pc:spChg chg="mod">
          <ac:chgData name="英華 金" userId="781d4d9df2c5199d" providerId="LiveId" clId="{9519914C-5827-4636-B29D-0DB2799B8DBB}" dt="2023-09-26T06:32:47.541" v="673" actId="20577"/>
          <ac:spMkLst>
            <pc:docMk/>
            <pc:sldMk cId="70694054" sldId="286"/>
            <ac:spMk id="2" creationId="{3222C83C-9A2A-9D72-5D18-E76C3E269EFB}"/>
          </ac:spMkLst>
        </pc:spChg>
        <pc:spChg chg="mod">
          <ac:chgData name="英華 金" userId="781d4d9df2c5199d" providerId="LiveId" clId="{9519914C-5827-4636-B29D-0DB2799B8DBB}" dt="2023-09-26T06:33:53.204" v="730" actId="207"/>
          <ac:spMkLst>
            <pc:docMk/>
            <pc:sldMk cId="70694054" sldId="286"/>
            <ac:spMk id="11" creationId="{5CFA0E53-DE06-4D36-A3C4-57898F4CE3A8}"/>
          </ac:spMkLst>
        </pc:spChg>
        <pc:spChg chg="mod">
          <ac:chgData name="英華 金" userId="781d4d9df2c5199d" providerId="LiveId" clId="{9519914C-5827-4636-B29D-0DB2799B8DBB}" dt="2023-09-26T06:34:01.430" v="732" actId="207"/>
          <ac:spMkLst>
            <pc:docMk/>
            <pc:sldMk cId="70694054" sldId="286"/>
            <ac:spMk id="26" creationId="{5CFA0E53-DE06-4D36-A3C4-57898F4CE3A8}"/>
          </ac:spMkLst>
        </pc:spChg>
        <pc:spChg chg="mod">
          <ac:chgData name="英華 金" userId="781d4d9df2c5199d" providerId="LiveId" clId="{9519914C-5827-4636-B29D-0DB2799B8DBB}" dt="2023-09-26T06:39:04.487" v="863" actId="20577"/>
          <ac:spMkLst>
            <pc:docMk/>
            <pc:sldMk cId="70694054" sldId="286"/>
            <ac:spMk id="34" creationId="{5CFA0E53-DE06-4D36-A3C4-57898F4CE3A8}"/>
          </ac:spMkLst>
        </pc:spChg>
        <pc:spChg chg="mod">
          <ac:chgData name="英華 金" userId="781d4d9df2c5199d" providerId="LiveId" clId="{9519914C-5827-4636-B29D-0DB2799B8DBB}" dt="2023-09-26T06:36:34.582" v="807" actId="20577"/>
          <ac:spMkLst>
            <pc:docMk/>
            <pc:sldMk cId="70694054" sldId="286"/>
            <ac:spMk id="40" creationId="{5CFA0E53-DE06-4D36-A3C4-57898F4CE3A8}"/>
          </ac:spMkLst>
        </pc:spChg>
        <pc:spChg chg="mod">
          <ac:chgData name="英華 金" userId="781d4d9df2c5199d" providerId="LiveId" clId="{9519914C-5827-4636-B29D-0DB2799B8DBB}" dt="2023-09-26T06:33:27.023" v="728" actId="1038"/>
          <ac:spMkLst>
            <pc:docMk/>
            <pc:sldMk cId="70694054" sldId="286"/>
            <ac:spMk id="43" creationId="{177108E9-011B-7093-AFA7-BCB3FDB3AD36}"/>
          </ac:spMkLst>
        </pc:spChg>
        <pc:spChg chg="mod">
          <ac:chgData name="英華 金" userId="781d4d9df2c5199d" providerId="LiveId" clId="{9519914C-5827-4636-B29D-0DB2799B8DBB}" dt="2023-09-26T06:36:47.660" v="808" actId="1076"/>
          <ac:spMkLst>
            <pc:docMk/>
            <pc:sldMk cId="70694054" sldId="286"/>
            <ac:spMk id="56" creationId="{6D4928DE-87AD-41FE-9C1E-B3B4F357B84A}"/>
          </ac:spMkLst>
        </pc:spChg>
        <pc:spChg chg="mod">
          <ac:chgData name="英華 金" userId="781d4d9df2c5199d" providerId="LiveId" clId="{9519914C-5827-4636-B29D-0DB2799B8DBB}" dt="2023-09-26T06:38:01.885" v="852" actId="20577"/>
          <ac:spMkLst>
            <pc:docMk/>
            <pc:sldMk cId="70694054" sldId="286"/>
            <ac:spMk id="61" creationId="{5CFA0E53-DE06-4D36-A3C4-57898F4CE3A8}"/>
          </ac:spMkLst>
        </pc:spChg>
        <pc:spChg chg="mod">
          <ac:chgData name="英華 金" userId="781d4d9df2c5199d" providerId="LiveId" clId="{9519914C-5827-4636-B29D-0DB2799B8DBB}" dt="2023-09-26T06:38:32.486" v="856" actId="20577"/>
          <ac:spMkLst>
            <pc:docMk/>
            <pc:sldMk cId="70694054" sldId="286"/>
            <ac:spMk id="81" creationId="{6D4928DE-87AD-41FE-9C1E-B3B4F357B84A}"/>
          </ac:spMkLst>
        </pc:spChg>
        <pc:cxnChg chg="mod">
          <ac:chgData name="英華 金" userId="781d4d9df2c5199d" providerId="LiveId" clId="{9519914C-5827-4636-B29D-0DB2799B8DBB}" dt="2023-09-26T06:33:27.023" v="728" actId="1038"/>
          <ac:cxnSpMkLst>
            <pc:docMk/>
            <pc:sldMk cId="70694054" sldId="286"/>
            <ac:cxnSpMk id="46" creationId="{00000000-0000-0000-0000-000000000000}"/>
          </ac:cxnSpMkLst>
        </pc:cxnChg>
        <pc:cxnChg chg="mod">
          <ac:chgData name="英華 金" userId="781d4d9df2c5199d" providerId="LiveId" clId="{9519914C-5827-4636-B29D-0DB2799B8DBB}" dt="2023-09-26T06:33:27.023" v="728" actId="1038"/>
          <ac:cxnSpMkLst>
            <pc:docMk/>
            <pc:sldMk cId="70694054" sldId="286"/>
            <ac:cxnSpMk id="50" creationId="{00000000-0000-0000-0000-000000000000}"/>
          </ac:cxnSpMkLst>
        </pc:cxnChg>
        <pc:cxnChg chg="mod">
          <ac:chgData name="英華 金" userId="781d4d9df2c5199d" providerId="LiveId" clId="{9519914C-5827-4636-B29D-0DB2799B8DBB}" dt="2023-09-26T06:38:30.978" v="853" actId="20577"/>
          <ac:cxnSpMkLst>
            <pc:docMk/>
            <pc:sldMk cId="70694054" sldId="286"/>
            <ac:cxnSpMk id="82" creationId="{505AA9C8-9564-1FDB-3C97-42E4E8BC3542}"/>
          </ac:cxnSpMkLst>
        </pc:cxnChg>
      </pc:sldChg>
      <pc:sldChg chg="modSp mod">
        <pc:chgData name="英華 金" userId="781d4d9df2c5199d" providerId="LiveId" clId="{9519914C-5827-4636-B29D-0DB2799B8DBB}" dt="2023-09-26T06:47:11.419" v="870" actId="6549"/>
        <pc:sldMkLst>
          <pc:docMk/>
          <pc:sldMk cId="3796018684" sldId="289"/>
        </pc:sldMkLst>
        <pc:spChg chg="mod">
          <ac:chgData name="英華 金" userId="781d4d9df2c5199d" providerId="LiveId" clId="{9519914C-5827-4636-B29D-0DB2799B8DBB}" dt="2023-09-26T06:46:51.861" v="869" actId="692"/>
          <ac:spMkLst>
            <pc:docMk/>
            <pc:sldMk cId="3796018684" sldId="289"/>
            <ac:spMk id="12" creationId="{F324006B-234F-9F3D-F100-E392F0707C68}"/>
          </ac:spMkLst>
        </pc:spChg>
        <pc:spChg chg="mod">
          <ac:chgData name="英華 金" userId="781d4d9df2c5199d" providerId="LiveId" clId="{9519914C-5827-4636-B29D-0DB2799B8DBB}" dt="2023-09-26T06:39:38.744" v="864" actId="207"/>
          <ac:spMkLst>
            <pc:docMk/>
            <pc:sldMk cId="3796018684" sldId="289"/>
            <ac:spMk id="17" creationId="{79F9AD0A-662A-DA5E-AAF9-15F62265A8A6}"/>
          </ac:spMkLst>
        </pc:spChg>
        <pc:spChg chg="mod">
          <ac:chgData name="英華 金" userId="781d4d9df2c5199d" providerId="LiveId" clId="{9519914C-5827-4636-B29D-0DB2799B8DBB}" dt="2023-09-26T06:42:14.560" v="865"/>
          <ac:spMkLst>
            <pc:docMk/>
            <pc:sldMk cId="3796018684" sldId="289"/>
            <ac:spMk id="18" creationId="{E62D60D4-6C1C-F76A-7F7D-24FA76BE9557}"/>
          </ac:spMkLst>
        </pc:spChg>
        <pc:spChg chg="mod">
          <ac:chgData name="英華 金" userId="781d4d9df2c5199d" providerId="LiveId" clId="{9519914C-5827-4636-B29D-0DB2799B8DBB}" dt="2023-09-26T06:47:11.419" v="870" actId="6549"/>
          <ac:spMkLst>
            <pc:docMk/>
            <pc:sldMk cId="3796018684" sldId="289"/>
            <ac:spMk id="29" creationId="{307452A1-4D63-895B-0CBD-A12A4B1AA57F}"/>
          </ac:spMkLst>
        </pc:spChg>
        <pc:spChg chg="mod">
          <ac:chgData name="英華 金" userId="781d4d9df2c5199d" providerId="LiveId" clId="{9519914C-5827-4636-B29D-0DB2799B8DBB}" dt="2023-09-26T06:46:32.103" v="867" actId="1076"/>
          <ac:spMkLst>
            <pc:docMk/>
            <pc:sldMk cId="3796018684" sldId="289"/>
            <ac:spMk id="36" creationId="{7D05650F-785D-4696-839B-0929BDDE18DF}"/>
          </ac:spMkLst>
        </pc:spChg>
        <pc:cxnChg chg="mod">
          <ac:chgData name="英華 金" userId="781d4d9df2c5199d" providerId="LiveId" clId="{9519914C-5827-4636-B29D-0DB2799B8DBB}" dt="2023-09-26T06:46:35.920" v="868" actId="14100"/>
          <ac:cxnSpMkLst>
            <pc:docMk/>
            <pc:sldMk cId="3796018684" sldId="289"/>
            <ac:cxnSpMk id="40" creationId="{00000000-0000-0000-0000-000000000000}"/>
          </ac:cxnSpMkLst>
        </pc:cxnChg>
      </pc:sldChg>
      <pc:sldChg chg="modSp mod">
        <pc:chgData name="英華 金" userId="781d4d9df2c5199d" providerId="LiveId" clId="{9519914C-5827-4636-B29D-0DB2799B8DBB}" dt="2023-09-26T06:48:50.730" v="878" actId="20577"/>
        <pc:sldMkLst>
          <pc:docMk/>
          <pc:sldMk cId="3774001211" sldId="290"/>
        </pc:sldMkLst>
        <pc:spChg chg="mod">
          <ac:chgData name="英華 金" userId="781d4d9df2c5199d" providerId="LiveId" clId="{9519914C-5827-4636-B29D-0DB2799B8DBB}" dt="2023-09-26T06:48:50.730" v="878" actId="20577"/>
          <ac:spMkLst>
            <pc:docMk/>
            <pc:sldMk cId="3774001211" sldId="290"/>
            <ac:spMk id="35" creationId="{7D05650F-785D-4696-839B-0929BDDE18DF}"/>
          </ac:spMkLst>
        </pc:spChg>
      </pc:sldChg>
      <pc:sldChg chg="modSp mod">
        <pc:chgData name="英華 金" userId="781d4d9df2c5199d" providerId="LiveId" clId="{9519914C-5827-4636-B29D-0DB2799B8DBB}" dt="2023-09-26T06:56:04.089" v="927" actId="14100"/>
        <pc:sldMkLst>
          <pc:docMk/>
          <pc:sldMk cId="4207703658" sldId="291"/>
        </pc:sldMkLst>
        <pc:spChg chg="mod">
          <ac:chgData name="英華 金" userId="781d4d9df2c5199d" providerId="LiveId" clId="{9519914C-5827-4636-B29D-0DB2799B8DBB}" dt="2023-09-26T06:55:42.638" v="925" actId="207"/>
          <ac:spMkLst>
            <pc:docMk/>
            <pc:sldMk cId="4207703658" sldId="291"/>
            <ac:spMk id="9" creationId="{C2EDC35E-CF2D-CCDB-0876-B5B1CC0AF23E}"/>
          </ac:spMkLst>
        </pc:spChg>
        <pc:spChg chg="mod">
          <ac:chgData name="英華 金" userId="781d4d9df2c5199d" providerId="LiveId" clId="{9519914C-5827-4636-B29D-0DB2799B8DBB}" dt="2023-09-26T06:56:04.089" v="927" actId="14100"/>
          <ac:spMkLst>
            <pc:docMk/>
            <pc:sldMk cId="4207703658" sldId="291"/>
            <ac:spMk id="13" creationId="{00000000-0000-0000-0000-000000000000}"/>
          </ac:spMkLst>
        </pc:spChg>
        <pc:spChg chg="mod">
          <ac:chgData name="英華 金" userId="781d4d9df2c5199d" providerId="LiveId" clId="{9519914C-5827-4636-B29D-0DB2799B8DBB}" dt="2023-09-26T06:54:42.830" v="902" actId="14100"/>
          <ac:spMkLst>
            <pc:docMk/>
            <pc:sldMk cId="4207703658" sldId="291"/>
            <ac:spMk id="108" creationId="{00000000-0000-0000-0000-000000000000}"/>
          </ac:spMkLst>
        </pc:spChg>
        <pc:spChg chg="mod">
          <ac:chgData name="英華 金" userId="781d4d9df2c5199d" providerId="LiveId" clId="{9519914C-5827-4636-B29D-0DB2799B8DBB}" dt="2023-09-26T06:55:24.575" v="922" actId="20577"/>
          <ac:spMkLst>
            <pc:docMk/>
            <pc:sldMk cId="4207703658" sldId="291"/>
            <ac:spMk id="113" creationId="{00000000-0000-0000-0000-000000000000}"/>
          </ac:spMkLst>
        </pc:spChg>
        <pc:picChg chg="mod">
          <ac:chgData name="英華 金" userId="781d4d9df2c5199d" providerId="LiveId" clId="{9519914C-5827-4636-B29D-0DB2799B8DBB}" dt="2023-09-26T06:55:32.161" v="923" actId="1076"/>
          <ac:picMkLst>
            <pc:docMk/>
            <pc:sldMk cId="4207703658" sldId="291"/>
            <ac:picMk id="5" creationId="{00000000-0000-0000-0000-000000000000}"/>
          </ac:picMkLst>
        </pc:picChg>
      </pc:sldChg>
      <pc:sldChg chg="modSp mod">
        <pc:chgData name="英華 金" userId="781d4d9df2c5199d" providerId="LiveId" clId="{9519914C-5827-4636-B29D-0DB2799B8DBB}" dt="2023-09-26T07:13:08.779" v="1038" actId="14100"/>
        <pc:sldMkLst>
          <pc:docMk/>
          <pc:sldMk cId="1245501917" sldId="292"/>
        </pc:sldMkLst>
        <pc:spChg chg="mod">
          <ac:chgData name="英華 金" userId="781d4d9df2c5199d" providerId="LiveId" clId="{9519914C-5827-4636-B29D-0DB2799B8DBB}" dt="2023-09-26T06:56:36.491" v="928" actId="207"/>
          <ac:spMkLst>
            <pc:docMk/>
            <pc:sldMk cId="1245501917" sldId="292"/>
            <ac:spMk id="2" creationId="{7F51C9D3-89EB-BFE8-C498-C0E29E038D96}"/>
          </ac:spMkLst>
        </pc:spChg>
        <pc:spChg chg="mod">
          <ac:chgData name="英華 金" userId="781d4d9df2c5199d" providerId="LiveId" clId="{9519914C-5827-4636-B29D-0DB2799B8DBB}" dt="2023-09-26T07:09:00.148" v="962"/>
          <ac:spMkLst>
            <pc:docMk/>
            <pc:sldMk cId="1245501917" sldId="292"/>
            <ac:spMk id="5" creationId="{E6AC5A03-A7AE-59C9-8AC0-F3E7E751C753}"/>
          </ac:spMkLst>
        </pc:spChg>
        <pc:spChg chg="mod">
          <ac:chgData name="英華 金" userId="781d4d9df2c5199d" providerId="LiveId" clId="{9519914C-5827-4636-B29D-0DB2799B8DBB}" dt="2023-09-26T06:56:57.864" v="943" actId="1035"/>
          <ac:spMkLst>
            <pc:docMk/>
            <pc:sldMk cId="1245501917" sldId="292"/>
            <ac:spMk id="7" creationId="{4C655AA7-98F7-AB1B-629D-0D6151B91FA0}"/>
          </ac:spMkLst>
        </pc:spChg>
        <pc:spChg chg="mod">
          <ac:chgData name="英華 金" userId="781d4d9df2c5199d" providerId="LiveId" clId="{9519914C-5827-4636-B29D-0DB2799B8DBB}" dt="2023-09-26T06:57:03.118" v="954" actId="1035"/>
          <ac:spMkLst>
            <pc:docMk/>
            <pc:sldMk cId="1245501917" sldId="292"/>
            <ac:spMk id="33" creationId="{50487C51-37C9-A2C0-6B98-96CF88285BA2}"/>
          </ac:spMkLst>
        </pc:spChg>
        <pc:spChg chg="mod">
          <ac:chgData name="英華 金" userId="781d4d9df2c5199d" providerId="LiveId" clId="{9519914C-5827-4636-B29D-0DB2799B8DBB}" dt="2023-09-26T07:10:48.956" v="999" actId="1035"/>
          <ac:spMkLst>
            <pc:docMk/>
            <pc:sldMk cId="1245501917" sldId="292"/>
            <ac:spMk id="35" creationId="{25AAAF0C-451D-087B-B159-D6A6EDD0891E}"/>
          </ac:spMkLst>
        </pc:spChg>
        <pc:spChg chg="mod">
          <ac:chgData name="英華 金" userId="781d4d9df2c5199d" providerId="LiveId" clId="{9519914C-5827-4636-B29D-0DB2799B8DBB}" dt="2023-09-26T07:01:57.151" v="961" actId="14100"/>
          <ac:spMkLst>
            <pc:docMk/>
            <pc:sldMk cId="1245501917" sldId="292"/>
            <ac:spMk id="52" creationId="{B403790B-872A-DECC-7204-D6144990210B}"/>
          </ac:spMkLst>
        </pc:spChg>
        <pc:spChg chg="mod">
          <ac:chgData name="英華 金" userId="781d4d9df2c5199d" providerId="LiveId" clId="{9519914C-5827-4636-B29D-0DB2799B8DBB}" dt="2023-09-26T07:10:20.280" v="963" actId="207"/>
          <ac:spMkLst>
            <pc:docMk/>
            <pc:sldMk cId="1245501917" sldId="292"/>
            <ac:spMk id="59" creationId="{7F51C9D3-89EB-BFE8-C498-C0E29E038D96}"/>
          </ac:spMkLst>
        </pc:spChg>
        <pc:spChg chg="mod">
          <ac:chgData name="英華 金" userId="781d4d9df2c5199d" providerId="LiveId" clId="{9519914C-5827-4636-B29D-0DB2799B8DBB}" dt="2023-09-26T07:10:45.257" v="996" actId="1035"/>
          <ac:spMkLst>
            <pc:docMk/>
            <pc:sldMk cId="1245501917" sldId="292"/>
            <ac:spMk id="63" creationId="{4C655AA7-98F7-AB1B-629D-0D6151B91FA0}"/>
          </ac:spMkLst>
        </pc:spChg>
        <pc:spChg chg="mod">
          <ac:chgData name="英華 金" userId="781d4d9df2c5199d" providerId="LiveId" clId="{9519914C-5827-4636-B29D-0DB2799B8DBB}" dt="2023-09-26T07:10:40.353" v="994" actId="1035"/>
          <ac:spMkLst>
            <pc:docMk/>
            <pc:sldMk cId="1245501917" sldId="292"/>
            <ac:spMk id="64" creationId="{4C655AA7-98F7-AB1B-629D-0D6151B91FA0}"/>
          </ac:spMkLst>
        </pc:spChg>
        <pc:spChg chg="mod">
          <ac:chgData name="英華 金" userId="781d4d9df2c5199d" providerId="LiveId" clId="{9519914C-5827-4636-B29D-0DB2799B8DBB}" dt="2023-09-26T06:57:06.239" v="959" actId="1035"/>
          <ac:spMkLst>
            <pc:docMk/>
            <pc:sldMk cId="1245501917" sldId="292"/>
            <ac:spMk id="66" creationId="{B403790B-872A-DECC-7204-D6144990210B}"/>
          </ac:spMkLst>
        </pc:spChg>
        <pc:spChg chg="mod">
          <ac:chgData name="英華 金" userId="781d4d9df2c5199d" providerId="LiveId" clId="{9519914C-5827-4636-B29D-0DB2799B8DBB}" dt="2023-09-26T07:13:08.779" v="1038" actId="14100"/>
          <ac:spMkLst>
            <pc:docMk/>
            <pc:sldMk cId="1245501917" sldId="292"/>
            <ac:spMk id="67" creationId="{4F781E98-E709-02E3-56C4-262D5C0ADB31}"/>
          </ac:spMkLst>
        </pc:spChg>
      </pc:sldChg>
      <pc:sldChg chg="modSp mod">
        <pc:chgData name="英華 金" userId="781d4d9df2c5199d" providerId="LiveId" clId="{9519914C-5827-4636-B29D-0DB2799B8DBB}" dt="2023-09-26T07:18:44.084" v="1087" actId="1076"/>
        <pc:sldMkLst>
          <pc:docMk/>
          <pc:sldMk cId="3012191456" sldId="293"/>
        </pc:sldMkLst>
        <pc:spChg chg="mod">
          <ac:chgData name="英華 金" userId="781d4d9df2c5199d" providerId="LiveId" clId="{9519914C-5827-4636-B29D-0DB2799B8DBB}" dt="2023-09-26T07:16:50.127" v="1075" actId="1076"/>
          <ac:spMkLst>
            <pc:docMk/>
            <pc:sldMk cId="3012191456" sldId="293"/>
            <ac:spMk id="2" creationId="{7F51C9D3-89EB-BFE8-C498-C0E29E038D96}"/>
          </ac:spMkLst>
        </pc:spChg>
        <pc:spChg chg="mod">
          <ac:chgData name="英華 金" userId="781d4d9df2c5199d" providerId="LiveId" clId="{9519914C-5827-4636-B29D-0DB2799B8DBB}" dt="2023-09-26T07:18:44.084" v="1087" actId="1076"/>
          <ac:spMkLst>
            <pc:docMk/>
            <pc:sldMk cId="3012191456" sldId="293"/>
            <ac:spMk id="5" creationId="{E6AC5A03-A7AE-59C9-8AC0-F3E7E751C753}"/>
          </ac:spMkLst>
        </pc:spChg>
        <pc:spChg chg="mod">
          <ac:chgData name="英華 金" userId="781d4d9df2c5199d" providerId="LiveId" clId="{9519914C-5827-4636-B29D-0DB2799B8DBB}" dt="2023-09-26T07:16:56.797" v="1076" actId="1076"/>
          <ac:spMkLst>
            <pc:docMk/>
            <pc:sldMk cId="3012191456" sldId="293"/>
            <ac:spMk id="7" creationId="{4C655AA7-98F7-AB1B-629D-0D6151B91FA0}"/>
          </ac:spMkLst>
        </pc:spChg>
        <pc:spChg chg="mod">
          <ac:chgData name="英華 金" userId="781d4d9df2c5199d" providerId="LiveId" clId="{9519914C-5827-4636-B29D-0DB2799B8DBB}" dt="2023-09-26T07:17:16.077" v="1080" actId="1076"/>
          <ac:spMkLst>
            <pc:docMk/>
            <pc:sldMk cId="3012191456" sldId="293"/>
            <ac:spMk id="23" creationId="{00000000-0000-0000-0000-000000000000}"/>
          </ac:spMkLst>
        </pc:spChg>
        <pc:spChg chg="mod">
          <ac:chgData name="英華 金" userId="781d4d9df2c5199d" providerId="LiveId" clId="{9519914C-5827-4636-B29D-0DB2799B8DBB}" dt="2023-09-26T07:17:43.872" v="1082" actId="20577"/>
          <ac:spMkLst>
            <pc:docMk/>
            <pc:sldMk cId="3012191456" sldId="293"/>
            <ac:spMk id="24" creationId="{4F781E98-E709-02E3-56C4-262D5C0ADB31}"/>
          </ac:spMkLst>
        </pc:spChg>
        <pc:spChg chg="mod">
          <ac:chgData name="英華 金" userId="781d4d9df2c5199d" providerId="LiveId" clId="{9519914C-5827-4636-B29D-0DB2799B8DBB}" dt="2023-09-26T07:17:23.903" v="1081" actId="1076"/>
          <ac:spMkLst>
            <pc:docMk/>
            <pc:sldMk cId="3012191456" sldId="293"/>
            <ac:spMk id="33" creationId="{50487C51-37C9-A2C0-6B98-96CF88285BA2}"/>
          </ac:spMkLst>
        </pc:spChg>
        <pc:spChg chg="mod">
          <ac:chgData name="英華 金" userId="781d4d9df2c5199d" providerId="LiveId" clId="{9519914C-5827-4636-B29D-0DB2799B8DBB}" dt="2023-09-26T07:17:12.269" v="1079" actId="1076"/>
          <ac:spMkLst>
            <pc:docMk/>
            <pc:sldMk cId="3012191456" sldId="293"/>
            <ac:spMk id="35" creationId="{25AAAF0C-451D-087B-B159-D6A6EDD0891E}"/>
          </ac:spMkLst>
        </pc:spChg>
        <pc:spChg chg="mod">
          <ac:chgData name="英華 金" userId="781d4d9df2c5199d" providerId="LiveId" clId="{9519914C-5827-4636-B29D-0DB2799B8DBB}" dt="2023-09-26T07:16:29.577" v="1072" actId="1076"/>
          <ac:spMkLst>
            <pc:docMk/>
            <pc:sldMk cId="3012191456" sldId="293"/>
            <ac:spMk id="42" creationId="{7F51C9D3-89EB-BFE8-C498-C0E29E038D96}"/>
          </ac:spMkLst>
        </pc:spChg>
        <pc:spChg chg="mod">
          <ac:chgData name="英華 金" userId="781d4d9df2c5199d" providerId="LiveId" clId="{9519914C-5827-4636-B29D-0DB2799B8DBB}" dt="2023-09-26T07:16:37.318" v="1074" actId="1076"/>
          <ac:spMkLst>
            <pc:docMk/>
            <pc:sldMk cId="3012191456" sldId="293"/>
            <ac:spMk id="44" creationId="{00000000-0000-0000-0000-000000000000}"/>
          </ac:spMkLst>
        </pc:spChg>
        <pc:spChg chg="mod">
          <ac:chgData name="英華 金" userId="781d4d9df2c5199d" providerId="LiveId" clId="{9519914C-5827-4636-B29D-0DB2799B8DBB}" dt="2023-09-26T07:18:29.697" v="1085" actId="14100"/>
          <ac:spMkLst>
            <pc:docMk/>
            <pc:sldMk cId="3012191456" sldId="293"/>
            <ac:spMk id="45" creationId="{00000000-0000-0000-0000-000000000000}"/>
          </ac:spMkLst>
        </pc:spChg>
        <pc:picChg chg="mod">
          <ac:chgData name="英華 金" userId="781d4d9df2c5199d" providerId="LiveId" clId="{9519914C-5827-4636-B29D-0DB2799B8DBB}" dt="2023-09-26T07:16:33.778" v="1073" actId="1076"/>
          <ac:picMkLst>
            <pc:docMk/>
            <pc:sldMk cId="3012191456" sldId="293"/>
            <ac:picMk id="43" creationId="{00000000-0000-0000-0000-000000000000}"/>
          </ac:picMkLst>
        </pc:picChg>
      </pc:sldChg>
      <pc:sldChg chg="modSp mod">
        <pc:chgData name="英華 金" userId="781d4d9df2c5199d" providerId="LiveId" clId="{9519914C-5827-4636-B29D-0DB2799B8DBB}" dt="2023-09-26T07:14:47.877" v="1069" actId="20577"/>
        <pc:sldMkLst>
          <pc:docMk/>
          <pc:sldMk cId="888560120" sldId="294"/>
        </pc:sldMkLst>
        <pc:spChg chg="mod">
          <ac:chgData name="英華 金" userId="781d4d9df2c5199d" providerId="LiveId" clId="{9519914C-5827-4636-B29D-0DB2799B8DBB}" dt="2023-09-26T07:13:19.137" v="1039" actId="207"/>
          <ac:spMkLst>
            <pc:docMk/>
            <pc:sldMk cId="888560120" sldId="294"/>
            <ac:spMk id="2" creationId="{7F51C9D3-89EB-BFE8-C498-C0E29E038D96}"/>
          </ac:spMkLst>
        </pc:spChg>
        <pc:spChg chg="mod">
          <ac:chgData name="英華 金" userId="781d4d9df2c5199d" providerId="LiveId" clId="{9519914C-5827-4636-B29D-0DB2799B8DBB}" dt="2023-09-26T07:13:27.015" v="1054" actId="1036"/>
          <ac:spMkLst>
            <pc:docMk/>
            <pc:sldMk cId="888560120" sldId="294"/>
            <ac:spMk id="25" creationId="{4C655AA7-98F7-AB1B-629D-0D6151B91FA0}"/>
          </ac:spMkLst>
        </pc:spChg>
        <pc:spChg chg="mod">
          <ac:chgData name="英華 金" userId="781d4d9df2c5199d" providerId="LiveId" clId="{9519914C-5827-4636-B29D-0DB2799B8DBB}" dt="2023-09-26T07:13:35.473" v="1065" actId="1036"/>
          <ac:spMkLst>
            <pc:docMk/>
            <pc:sldMk cId="888560120" sldId="294"/>
            <ac:spMk id="26" creationId="{4C655AA7-98F7-AB1B-629D-0D6151B91FA0}"/>
          </ac:spMkLst>
        </pc:spChg>
        <pc:spChg chg="mod">
          <ac:chgData name="英華 金" userId="781d4d9df2c5199d" providerId="LiveId" clId="{9519914C-5827-4636-B29D-0DB2799B8DBB}" dt="2023-09-26T07:14:47.877" v="1069" actId="20577"/>
          <ac:spMkLst>
            <pc:docMk/>
            <pc:sldMk cId="888560120" sldId="294"/>
            <ac:spMk id="27" creationId="{4F781E98-E709-02E3-56C4-262D5C0ADB31}"/>
          </ac:spMkLst>
        </pc:spChg>
      </pc:sldChg>
      <pc:sldChg chg="modSp mod">
        <pc:chgData name="英華 金" userId="781d4d9df2c5199d" providerId="LiveId" clId="{9519914C-5827-4636-B29D-0DB2799B8DBB}" dt="2023-09-26T07:19:51.208" v="1094" actId="14100"/>
        <pc:sldMkLst>
          <pc:docMk/>
          <pc:sldMk cId="924827351" sldId="295"/>
        </pc:sldMkLst>
        <pc:spChg chg="mod">
          <ac:chgData name="英華 金" userId="781d4d9df2c5199d" providerId="LiveId" clId="{9519914C-5827-4636-B29D-0DB2799B8DBB}" dt="2023-09-26T07:19:08.246" v="1088" actId="207"/>
          <ac:spMkLst>
            <pc:docMk/>
            <pc:sldMk cId="924827351" sldId="295"/>
            <ac:spMk id="2" creationId="{7F51C9D3-89EB-BFE8-C498-C0E29E038D96}"/>
          </ac:spMkLst>
        </pc:spChg>
        <pc:spChg chg="mod">
          <ac:chgData name="英華 金" userId="781d4d9df2c5199d" providerId="LiveId" clId="{9519914C-5827-4636-B29D-0DB2799B8DBB}" dt="2023-09-26T07:19:18.948" v="1090" actId="20577"/>
          <ac:spMkLst>
            <pc:docMk/>
            <pc:sldMk cId="924827351" sldId="295"/>
            <ac:spMk id="34" creationId="{E6AC5A03-A7AE-59C9-8AC0-F3E7E751C753}"/>
          </ac:spMkLst>
        </pc:spChg>
        <pc:spChg chg="mod">
          <ac:chgData name="英華 金" userId="781d4d9df2c5199d" providerId="LiveId" clId="{9519914C-5827-4636-B29D-0DB2799B8DBB}" dt="2023-09-26T07:19:51.208" v="1094" actId="14100"/>
          <ac:spMkLst>
            <pc:docMk/>
            <pc:sldMk cId="924827351" sldId="295"/>
            <ac:spMk id="40" creationId="{00000000-0000-0000-0000-000000000000}"/>
          </ac:spMkLst>
        </pc:spChg>
      </pc:sldChg>
      <pc:sldChg chg="modSp add mod">
        <pc:chgData name="英華 金" userId="781d4d9df2c5199d" providerId="LiveId" clId="{9519914C-5827-4636-B29D-0DB2799B8DBB}" dt="2023-09-27T09:30:23.158" v="1132" actId="20577"/>
        <pc:sldMkLst>
          <pc:docMk/>
          <pc:sldMk cId="1146580895" sldId="422"/>
        </pc:sldMkLst>
        <pc:spChg chg="mod">
          <ac:chgData name="英華 金" userId="781d4d9df2c5199d" providerId="LiveId" clId="{9519914C-5827-4636-B29D-0DB2799B8DBB}" dt="2023-09-27T09:30:08.440" v="1111" actId="20577"/>
          <ac:spMkLst>
            <pc:docMk/>
            <pc:sldMk cId="1146580895" sldId="422"/>
            <ac:spMk id="12" creationId="{AAD34E9C-E131-0109-EA48-46852B8C4DDE}"/>
          </ac:spMkLst>
        </pc:spChg>
        <pc:spChg chg="mod">
          <ac:chgData name="英華 金" userId="781d4d9df2c5199d" providerId="LiveId" clId="{9519914C-5827-4636-B29D-0DB2799B8DBB}" dt="2023-09-27T09:30:23.158" v="1132" actId="20577"/>
          <ac:spMkLst>
            <pc:docMk/>
            <pc:sldMk cId="1146580895" sldId="422"/>
            <ac:spMk id="13" creationId="{315CA086-6150-476E-B306-6D99E09DA5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33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492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293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06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13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56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13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03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43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84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53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hyperlink" Target="mailto:checkeye-dx@nichiigakkan.co.j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0380" y="964900"/>
            <a:ext cx="6331067" cy="1287318"/>
          </a:xfrm>
          <a:prstGeom prst="rect">
            <a:avLst/>
          </a:prstGeom>
          <a:noFill/>
          <a:ln>
            <a:noFill/>
          </a:ln>
        </p:spPr>
        <p:txBody>
          <a:bodyPr spcFirstLastPara="1" wrap="square" lIns="91425" tIns="45700" rIns="91425" bIns="45700" anchor="b" anchorCtr="0">
            <a:normAutofit fontScale="97500"/>
          </a:bodyPr>
          <a:lstStyle/>
          <a:p>
            <a:pPr lvl="0" algn="ctr">
              <a:lnSpc>
                <a:spcPct val="125000"/>
              </a:lnSpc>
              <a:buClr>
                <a:schemeClr val="dk1"/>
              </a:buClr>
              <a:buSzPct val="100000"/>
            </a:pPr>
            <a:br>
              <a:rPr lang="ko-KR" sz="2400" b="0" i="0" u="none" strike="noStrike" cap="none" dirty="0">
                <a:solidFill>
                  <a:schemeClr val="dk1"/>
                </a:solidFill>
                <a:latin typeface="MS Mincho" pitchFamily="49" charset="-128"/>
                <a:ea typeface="MS Gothic"/>
                <a:cs typeface="MS Gothic"/>
                <a:sym typeface="MS Gothic"/>
              </a:rPr>
            </a:br>
            <a:r>
              <a:rPr lang="ja-JP" altLang="ko-KR" sz="2400" dirty="0">
                <a:latin typeface="MS Mincho" pitchFamily="49" charset="-128"/>
                <a:ea typeface="MS Mincho" pitchFamily="49" charset="-128"/>
              </a:rPr>
              <a:t>点検業務マニュアル</a:t>
            </a:r>
            <a:endParaRPr sz="2200" b="0" i="0" u="none" strike="noStrike" cap="none" dirty="0">
              <a:solidFill>
                <a:srgbClr val="0000FF"/>
              </a:solidFill>
              <a:latin typeface="MS Mincho" pitchFamily="49" charset="-128"/>
              <a:ea typeface="MS Mincho" pitchFamily="49" charset="-128"/>
              <a:cs typeface="MS Gothic"/>
              <a:sym typeface="MS Gothic"/>
            </a:endParaRPr>
          </a:p>
        </p:txBody>
      </p:sp>
      <p:sp>
        <p:nvSpPr>
          <p:cNvPr id="89" name="Google Shape;89;p1"/>
          <p:cNvSpPr txBox="1"/>
          <p:nvPr/>
        </p:nvSpPr>
        <p:spPr>
          <a:xfrm>
            <a:off x="1274075" y="2529079"/>
            <a:ext cx="3650891" cy="2677616"/>
          </a:xfrm>
          <a:prstGeom prst="rect">
            <a:avLst/>
          </a:prstGeom>
          <a:solidFill>
            <a:schemeClr val="lt1"/>
          </a:solidFill>
          <a:ln>
            <a:noFill/>
          </a:ln>
        </p:spPr>
        <p:txBody>
          <a:bodyPr spcFirstLastPara="1" wrap="square" lIns="91425" tIns="45700" rIns="91425" bIns="45700" anchor="t" anchorCtr="0">
            <a:spAutoFit/>
          </a:bodyPr>
          <a:lstStyle/>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１．</a:t>
            </a:r>
            <a:r>
              <a:rPr lang="ja-JP" altLang="ko-KR" sz="1200" dirty="0">
                <a:latin typeface="ＭＳ 明朝" panose="02020609040205080304" pitchFamily="17" charset="-128"/>
                <a:ea typeface="ＭＳ 明朝" panose="02020609040205080304" pitchFamily="17" charset="-128"/>
              </a:rPr>
              <a:t>電子</a:t>
            </a:r>
            <a:r>
              <a:rPr lang="ja-JP" altLang="en-US" sz="1200" dirty="0">
                <a:latin typeface="ＭＳ 明朝" panose="02020609040205080304" pitchFamily="17" charset="-128"/>
                <a:ea typeface="ＭＳ 明朝" panose="02020609040205080304" pitchFamily="17" charset="-128"/>
              </a:rPr>
              <a:t>付箋</a:t>
            </a:r>
            <a:r>
              <a:rPr lang="ja-JP" altLang="ko-KR" sz="1200" dirty="0">
                <a:latin typeface="ＭＳ 明朝" panose="02020609040205080304" pitchFamily="17" charset="-128"/>
                <a:ea typeface="ＭＳ 明朝" panose="02020609040205080304" pitchFamily="17" charset="-128"/>
              </a:rPr>
              <a:t>一覧</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２．</a:t>
            </a:r>
            <a:r>
              <a:rPr lang="ja-JP" altLang="ko-KR" sz="1200" dirty="0">
                <a:latin typeface="ＭＳ 明朝" panose="02020609040205080304" pitchFamily="17" charset="-128"/>
                <a:ea typeface="ＭＳ 明朝" panose="02020609040205080304" pitchFamily="17" charset="-128"/>
              </a:rPr>
              <a:t>画面</a:t>
            </a:r>
            <a:r>
              <a:rPr lang="ja-JP" altLang="en-US" sz="1200" dirty="0">
                <a:latin typeface="ＭＳ 明朝" panose="02020609040205080304" pitchFamily="17" charset="-128"/>
                <a:ea typeface="ＭＳ 明朝" panose="02020609040205080304" pitchFamily="17" charset="-128"/>
              </a:rPr>
              <a:t>点検</a:t>
            </a:r>
            <a:r>
              <a:rPr lang="ja-JP" altLang="ko-KR" sz="1200" dirty="0">
                <a:latin typeface="ＭＳ 明朝" panose="02020609040205080304" pitchFamily="17" charset="-128"/>
                <a:ea typeface="ＭＳ 明朝" panose="02020609040205080304" pitchFamily="17" charset="-128"/>
              </a:rPr>
              <a:t>分担</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３．</a:t>
            </a:r>
            <a:r>
              <a:rPr lang="ja-JP" altLang="ko-KR" sz="1200" dirty="0">
                <a:latin typeface="ＭＳ 明朝" panose="02020609040205080304" pitchFamily="17" charset="-128"/>
                <a:ea typeface="ＭＳ 明朝" panose="02020609040205080304" pitchFamily="17" charset="-128"/>
              </a:rPr>
              <a:t>生活習慣病管理料</a:t>
            </a:r>
            <a:r>
              <a:rPr lang="ja-JP" altLang="en-US" sz="1200" dirty="0">
                <a:latin typeface="ＭＳ 明朝" panose="02020609040205080304" pitchFamily="17" charset="-128"/>
                <a:ea typeface="ＭＳ 明朝" panose="02020609040205080304" pitchFamily="17" charset="-128"/>
              </a:rPr>
              <a:t>置換</a:t>
            </a:r>
            <a:r>
              <a:rPr lang="ja-JP" altLang="ko-KR" sz="1200" dirty="0">
                <a:latin typeface="ＭＳ 明朝" panose="02020609040205080304" pitchFamily="17" charset="-128"/>
                <a:ea typeface="ＭＳ 明朝" panose="02020609040205080304" pitchFamily="17" charset="-128"/>
              </a:rPr>
              <a:t>シミュレーション</a:t>
            </a:r>
            <a:r>
              <a:rPr lang="ko-KR" sz="1200" b="0" i="0" u="none" strike="noStrike" cap="none" dirty="0">
                <a:solidFill>
                  <a:schemeClr val="dk1"/>
                </a:solidFill>
                <a:latin typeface="ＭＳ 明朝" panose="02020609040205080304" pitchFamily="17" charset="-128"/>
                <a:ea typeface="Century"/>
                <a:cs typeface="Century"/>
                <a:sym typeface="Century"/>
              </a:rPr>
              <a:t>　</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p:txBody>
      </p:sp>
      <p:sp>
        <p:nvSpPr>
          <p:cNvPr id="90" name="Google Shape;90;p1"/>
          <p:cNvSpPr txBox="1"/>
          <p:nvPr/>
        </p:nvSpPr>
        <p:spPr>
          <a:xfrm>
            <a:off x="5535870" y="252907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endParaRPr dirty="0"/>
          </a:p>
        </p:txBody>
      </p:sp>
      <p:sp>
        <p:nvSpPr>
          <p:cNvPr id="91" name="Google Shape;91;p1"/>
          <p:cNvSpPr txBox="1"/>
          <p:nvPr/>
        </p:nvSpPr>
        <p:spPr>
          <a:xfrm>
            <a:off x="4360803" y="2529079"/>
            <a:ext cx="1375691" cy="120028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p:txBody>
      </p:sp>
      <p:grpSp>
        <p:nvGrpSpPr>
          <p:cNvPr id="92" name="Google Shape;92;p1"/>
          <p:cNvGrpSpPr/>
          <p:nvPr/>
        </p:nvGrpSpPr>
        <p:grpSpPr>
          <a:xfrm>
            <a:off x="1597528" y="7745484"/>
            <a:ext cx="4437656" cy="1155946"/>
            <a:chOff x="1311425" y="7791204"/>
            <a:chExt cx="4437656" cy="1155946"/>
          </a:xfrm>
        </p:grpSpPr>
        <p:sp>
          <p:nvSpPr>
            <p:cNvPr id="93" name="Google Shape;93;p1"/>
            <p:cNvSpPr/>
            <p:nvPr/>
          </p:nvSpPr>
          <p:spPr>
            <a:xfrm>
              <a:off x="1311425" y="7791204"/>
              <a:ext cx="4437656" cy="1155946"/>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a:ea typeface="Century"/>
                <a:cs typeface="Century"/>
                <a:sym typeface="Century"/>
              </a:endParaRPr>
            </a:p>
          </p:txBody>
        </p:sp>
        <p:sp>
          <p:nvSpPr>
            <p:cNvPr id="94" name="Google Shape;94;p1"/>
            <p:cNvSpPr txBox="1"/>
            <p:nvPr/>
          </p:nvSpPr>
          <p:spPr>
            <a:xfrm>
              <a:off x="1379060" y="7961982"/>
              <a:ext cx="4302387" cy="814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本説明書はチェックアイDXの基本操作について説明したものです。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医療機関名、 患者氏名は仮名に変換してあります。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詳細はホームページの操作マニュアルを参照してください。</a:t>
              </a:r>
              <a:endParaRPr sz="1100" b="0" i="0" u="none" strike="noStrike" cap="none">
                <a:solidFill>
                  <a:schemeClr val="dk1"/>
                </a:solidFill>
                <a:latin typeface="MS Mincho"/>
                <a:ea typeface="MS Mincho"/>
                <a:cs typeface="MS Mincho"/>
                <a:sym typeface="MS Mincho"/>
              </a:endParaRPr>
            </a:p>
          </p:txBody>
        </p:sp>
      </p:grpSp>
      <p:pic>
        <p:nvPicPr>
          <p:cNvPr id="97" name="Google Shape;97;p1"/>
          <p:cNvPicPr preferRelativeResize="0"/>
          <p:nvPr/>
        </p:nvPicPr>
        <p:blipFill rotWithShape="1">
          <a:blip r:embed="rId3">
            <a:alphaModFix/>
          </a:blip>
          <a:srcRect/>
          <a:stretch/>
        </p:blipFill>
        <p:spPr>
          <a:xfrm>
            <a:off x="2524813" y="1115254"/>
            <a:ext cx="2362200" cy="533400"/>
          </a:xfrm>
          <a:prstGeom prst="rect">
            <a:avLst/>
          </a:prstGeom>
          <a:noFill/>
          <a:ln>
            <a:noFill/>
          </a:ln>
        </p:spPr>
      </p:pic>
      <p:sp>
        <p:nvSpPr>
          <p:cNvPr id="98" name="Google Shape;98;p1"/>
          <p:cNvSpPr txBox="1"/>
          <p:nvPr/>
        </p:nvSpPr>
        <p:spPr>
          <a:xfrm>
            <a:off x="3822285" y="9347306"/>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ChangeAspect="1"/>
          </p:cNvGraphicFramePr>
          <p:nvPr/>
        </p:nvGraphicFramePr>
        <p:xfrm>
          <a:off x="4363237" y="9434220"/>
          <a:ext cx="2052000" cy="208079"/>
        </p:xfrm>
        <a:graphic>
          <a:graphicData uri="http://schemas.openxmlformats.org/presentationml/2006/ole">
            <mc:AlternateContent xmlns:mc="http://schemas.openxmlformats.org/markup-compatibility/2006">
              <mc:Choice xmlns:v="urn:schemas-microsoft-com:vml" Requires="v">
                <p:oleObj r:id="rId4" imgW="2052000" imgH="208079" progId="">
                  <p:embed/>
                </p:oleObj>
              </mc:Choice>
              <mc:Fallback>
                <p:oleObj r:id="rId4" imgW="2052000" imgH="208079" progId="">
                  <p:embed/>
                  <p:pic>
                    <p:nvPicPr>
                      <p:cNvPr id="99" name="Google Shape;99;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237" y="9434220"/>
                        <a:ext cx="2052000" cy="208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0" name="Google Shape;100;p1"/>
          <p:cNvPicPr preferRelativeResize="0"/>
          <p:nvPr/>
        </p:nvPicPr>
        <p:blipFill rotWithShape="1">
          <a:blip r:embed="rId6">
            <a:alphaModFix/>
          </a:blip>
          <a:srcRect/>
          <a:stretch/>
        </p:blipFill>
        <p:spPr>
          <a:xfrm>
            <a:off x="4316279" y="9660506"/>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9654155"/>
            <a:ext cx="1301827" cy="208079"/>
          </a:xfrm>
          <a:prstGeom prst="rect">
            <a:avLst/>
          </a:prstGeom>
          <a:noFill/>
          <a:ln>
            <a:noFill/>
          </a:ln>
        </p:spPr>
      </p:pic>
      <p:sp>
        <p:nvSpPr>
          <p:cNvPr id="2" name="Google Shape;90;p1">
            <a:extLst>
              <a:ext uri="{FF2B5EF4-FFF2-40B4-BE49-F238E27FC236}">
                <a16:creationId xmlns:a16="http://schemas.microsoft.com/office/drawing/2014/main" id="{21573726-25F6-2F31-59DF-D71C7AABD3CF}"/>
              </a:ext>
            </a:extLst>
          </p:cNvPr>
          <p:cNvSpPr txBox="1"/>
          <p:nvPr/>
        </p:nvSpPr>
        <p:spPr>
          <a:xfrm>
            <a:off x="5519368" y="327959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altLang="ja-JP" sz="1200" b="0" i="0" u="none" strike="noStrike" cap="none" dirty="0">
                <a:solidFill>
                  <a:schemeClr val="dk1"/>
                </a:solidFill>
                <a:latin typeface="Century"/>
                <a:ea typeface="Century"/>
                <a:cs typeface="Century"/>
                <a:sym typeface="Century"/>
              </a:rPr>
              <a:t>9</a:t>
            </a:r>
            <a:endParaRPr dirty="0"/>
          </a:p>
        </p:txBody>
      </p:sp>
      <p:sp>
        <p:nvSpPr>
          <p:cNvPr id="3" name="Google Shape;90;p1">
            <a:extLst>
              <a:ext uri="{FF2B5EF4-FFF2-40B4-BE49-F238E27FC236}">
                <a16:creationId xmlns:a16="http://schemas.microsoft.com/office/drawing/2014/main" id="{B40994E9-662D-7181-8335-26273C2F1DA7}"/>
              </a:ext>
            </a:extLst>
          </p:cNvPr>
          <p:cNvSpPr txBox="1"/>
          <p:nvPr/>
        </p:nvSpPr>
        <p:spPr>
          <a:xfrm>
            <a:off x="5519368" y="2851210"/>
            <a:ext cx="366694"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altLang="ja-JP" dirty="0"/>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1190131" y="3845991"/>
            <a:ext cx="1963000" cy="3008923"/>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r>
              <a:rPr lang="ja-JP" altLang="ko-KR" sz="1200" dirty="0">
                <a:latin typeface="MS Mincho" pitchFamily="49" charset="-128"/>
                <a:ea typeface="MS Mincho" pitchFamily="49" charset="-128"/>
              </a:rPr>
              <a:t>生活習慣病管理料置換えシミュレーション</a:t>
            </a:r>
            <a:endParaRPr lang="ko-KR" altLang="ko-KR" sz="1200" dirty="0">
              <a:latin typeface="MS Mincho" pitchFamily="49" charset="-128"/>
            </a:endParaRPr>
          </a:p>
        </p:txBody>
      </p:sp>
      <p:sp>
        <p:nvSpPr>
          <p:cNvPr id="108" name="Google Shape;108;p2"/>
          <p:cNvSpPr txBox="1"/>
          <p:nvPr/>
        </p:nvSpPr>
        <p:spPr>
          <a:xfrm>
            <a:off x="1079999" y="1583874"/>
            <a:ext cx="5811131" cy="2208256"/>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高血圧、糖尿病、高脂血症などの「生活習慣病」を予防し、管理</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ために「生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活習慣病管理料」という診療費項目があります。 「生活習慣病管理料置換」はこれらの生活習慣病管理料を請求する際</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一定の条件を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満たす場合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別途の診療費を請求しなくても</a:t>
            </a:r>
            <a:r>
              <a:rPr lang="ja-JP" altLang="en-US" sz="1100" dirty="0">
                <a:latin typeface="MS Mincho" pitchFamily="49" charset="-128"/>
                <a:ea typeface="MS Mincho" pitchFamily="49" charset="-128"/>
              </a:rPr>
              <a:t>良い</a:t>
            </a:r>
            <a:r>
              <a:rPr lang="ja-JP" altLang="ko-KR" sz="1100" dirty="0">
                <a:latin typeface="MS Mincho" pitchFamily="49" charset="-128"/>
                <a:ea typeface="MS Mincho" pitchFamily="49" charset="-128"/>
              </a:rPr>
              <a:t>制度（2022年）がある</a:t>
            </a:r>
            <a:r>
              <a:rPr lang="ja-JP" altLang="en-US" sz="1100" dirty="0">
                <a:latin typeface="MS Mincho" pitchFamily="49" charset="-128"/>
                <a:ea typeface="MS Mincho" pitchFamily="49" charset="-128"/>
              </a:rPr>
              <a:t>ので</a:t>
            </a:r>
            <a:r>
              <a:rPr lang="ja-JP" altLang="ko-KR" sz="1100" dirty="0">
                <a:latin typeface="MS Mincho" pitchFamily="49" charset="-128"/>
                <a:ea typeface="MS Mincho" pitchFamily="49" charset="-128"/>
              </a:rPr>
              <a:t>事前に</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置換シミュレーションができるように機能を提供します。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en-US" altLang="ko-KR" sz="1100" dirty="0">
                <a:solidFill>
                  <a:srgbClr val="0070C0"/>
                </a:solidFill>
                <a:latin typeface="MS Mincho" pitchFamily="49" charset="-128"/>
                <a:ea typeface="MS Mincho" pitchFamily="49" charset="-128"/>
                <a:cs typeface="MS Mincho"/>
                <a:sym typeface="MS Mincho"/>
              </a:rPr>
              <a:t>* </a:t>
            </a:r>
            <a:r>
              <a:rPr lang="ja-JP" altLang="ko-KR" sz="1100" dirty="0">
                <a:solidFill>
                  <a:schemeClr val="accent1"/>
                </a:solidFill>
                <a:latin typeface="MS Mincho" pitchFamily="49" charset="-128"/>
                <a:ea typeface="MS Mincho" pitchFamily="49" charset="-128"/>
              </a:rPr>
              <a:t>チェックアイDXでは「生活習慣病管理料置換シミュレーション」を通じて「生活習慣</a:t>
            </a:r>
            <a:endParaRPr lang="en-US" altLang="ja-JP" sz="1100" dirty="0">
              <a:solidFill>
                <a:schemeClr val="accent1"/>
              </a:solidFill>
              <a:latin typeface="MS Mincho" pitchFamily="49" charset="-128"/>
              <a:ea typeface="MS Mincho" pitchFamily="49" charset="-128"/>
            </a:endParaRPr>
          </a:p>
          <a:p>
            <a:pPr lvl="0">
              <a:lnSpc>
                <a:spcPct val="125000"/>
              </a:lnSpc>
            </a:pPr>
            <a:r>
              <a:rPr lang="ja-JP" altLang="ko-KR" sz="1100" dirty="0">
                <a:solidFill>
                  <a:schemeClr val="accent1"/>
                </a:solidFill>
                <a:latin typeface="MS Mincho" pitchFamily="49" charset="-128"/>
                <a:ea typeface="MS Mincho" pitchFamily="49" charset="-128"/>
              </a:rPr>
              <a:t>病管理料算定対象病名（＝対象疾病）をもって総額で請求する</a:t>
            </a:r>
            <a:r>
              <a:rPr lang="ja-JP" altLang="en-US" sz="1100" dirty="0">
                <a:solidFill>
                  <a:schemeClr val="accent1"/>
                </a:solidFill>
                <a:latin typeface="MS Mincho" pitchFamily="49" charset="-128"/>
                <a:ea typeface="MS Mincho"/>
                <a:cs typeface="MS Mincho"/>
                <a:sym typeface="MS Mincho"/>
              </a:rPr>
              <a:t>レセプト</a:t>
            </a:r>
            <a:r>
              <a:rPr lang="ja-JP" altLang="ko-KR" sz="1100" dirty="0">
                <a:solidFill>
                  <a:schemeClr val="accent1"/>
                </a:solidFill>
                <a:latin typeface="MS Mincho" pitchFamily="49" charset="-128"/>
                <a:ea typeface="MS Mincho" pitchFamily="49" charset="-128"/>
              </a:rPr>
              <a:t>の点数（金額）</a:t>
            </a:r>
            <a:endParaRPr lang="en-US" altLang="ja-JP" sz="1100" dirty="0">
              <a:solidFill>
                <a:schemeClr val="accent1"/>
              </a:solidFill>
              <a:latin typeface="MS Mincho" pitchFamily="49" charset="-128"/>
              <a:ea typeface="MS Mincho" pitchFamily="49" charset="-128"/>
            </a:endParaRPr>
          </a:p>
          <a:p>
            <a:pPr lvl="0">
              <a:lnSpc>
                <a:spcPct val="125000"/>
              </a:lnSpc>
            </a:pPr>
            <a:r>
              <a:rPr lang="ja-JP" altLang="ko-KR" sz="1100" dirty="0">
                <a:solidFill>
                  <a:schemeClr val="accent1"/>
                </a:solidFill>
                <a:latin typeface="MS Mincho" pitchFamily="49" charset="-128"/>
                <a:ea typeface="MS Mincho" pitchFamily="49" charset="-128"/>
              </a:rPr>
              <a:t>と同じ</a:t>
            </a:r>
            <a:r>
              <a:rPr lang="ja-JP" altLang="en-US" sz="1100" dirty="0">
                <a:solidFill>
                  <a:schemeClr val="accent1"/>
                </a:solidFill>
                <a:latin typeface="MS Mincho" pitchFamily="49" charset="-128"/>
                <a:ea typeface="MS Mincho"/>
                <a:cs typeface="MS Mincho"/>
                <a:sym typeface="MS Mincho"/>
              </a:rPr>
              <a:t>レセプト</a:t>
            </a:r>
            <a:r>
              <a:rPr lang="ja-JP" altLang="ko-KR" sz="1100" dirty="0">
                <a:solidFill>
                  <a:schemeClr val="accent1"/>
                </a:solidFill>
                <a:latin typeface="MS Mincho" pitchFamily="49" charset="-128"/>
                <a:ea typeface="MS Mincho" pitchFamily="49" charset="-128"/>
              </a:rPr>
              <a:t>を生活習慣病管理料として算定した場合の</a:t>
            </a:r>
            <a:r>
              <a:rPr lang="ja-JP" altLang="en-US" sz="1100" dirty="0">
                <a:solidFill>
                  <a:schemeClr val="accent1"/>
                </a:solidFill>
                <a:latin typeface="MS Mincho" pitchFamily="49" charset="-128"/>
                <a:ea typeface="MS Mincho" pitchFamily="49" charset="-128"/>
              </a:rPr>
              <a:t>点数</a:t>
            </a:r>
            <a:r>
              <a:rPr lang="ja-JP" altLang="ko-KR" sz="1100" dirty="0">
                <a:solidFill>
                  <a:schemeClr val="accent1"/>
                </a:solidFill>
                <a:latin typeface="MS Mincho" pitchFamily="49" charset="-128"/>
                <a:ea typeface="MS Mincho" pitchFamily="49" charset="-128"/>
              </a:rPr>
              <a:t>（金額）の差額をシミュ</a:t>
            </a:r>
            <a:endParaRPr lang="en-US" altLang="ja-JP" sz="1100" dirty="0">
              <a:solidFill>
                <a:schemeClr val="accent1"/>
              </a:solidFill>
              <a:latin typeface="MS Mincho" pitchFamily="49" charset="-128"/>
              <a:ea typeface="MS Mincho" pitchFamily="49" charset="-128"/>
            </a:endParaRPr>
          </a:p>
          <a:p>
            <a:pPr lvl="0">
              <a:lnSpc>
                <a:spcPct val="125000"/>
              </a:lnSpc>
            </a:pPr>
            <a:r>
              <a:rPr lang="ja-JP" altLang="ko-KR" sz="1100" dirty="0">
                <a:solidFill>
                  <a:schemeClr val="accent1"/>
                </a:solidFill>
                <a:latin typeface="MS Mincho" pitchFamily="49" charset="-128"/>
                <a:ea typeface="MS Mincho" pitchFamily="49" charset="-128"/>
              </a:rPr>
              <a:t>レートするようにします。</a:t>
            </a:r>
            <a:endParaRPr lang="ko-KR" altLang="en-US" sz="1100" dirty="0">
              <a:solidFill>
                <a:schemeClr val="accent1"/>
              </a:solidFill>
              <a:latin typeface="MS Mincho" pitchFamily="49" charset="-128"/>
              <a:ea typeface="MS Mincho"/>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112" name="Google Shape;112;p2"/>
          <p:cNvSpPr/>
          <p:nvPr/>
        </p:nvSpPr>
        <p:spPr>
          <a:xfrm>
            <a:off x="1468377" y="590215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336623" y="4627086"/>
            <a:ext cx="3864277" cy="1717334"/>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solidFill>
                  <a:schemeClr val="tx1"/>
                </a:solidFill>
                <a:latin typeface="MS Mincho" pitchFamily="49" charset="-128"/>
                <a:ea typeface="MS Mincho" pitchFamily="49" charset="-128"/>
              </a:rPr>
              <a:t>ナビゲーションウィンドウの「点検業務」&gt;「生活習慣病管理料</a:t>
            </a:r>
            <a:r>
              <a:rPr lang="ja-JP" altLang="en-US" sz="1100" dirty="0">
                <a:solidFill>
                  <a:schemeClr val="tx1"/>
                </a:solidFill>
                <a:latin typeface="MS Mincho" pitchFamily="49" charset="-128"/>
                <a:ea typeface="MS Mincho" pitchFamily="49" charset="-128"/>
              </a:rPr>
              <a:t>置換え</a:t>
            </a:r>
            <a:r>
              <a:rPr lang="ja-JP" altLang="ko-KR" sz="1100" dirty="0">
                <a:solidFill>
                  <a:schemeClr val="tx1"/>
                </a:solidFill>
                <a:latin typeface="MS Mincho" pitchFamily="49" charset="-128"/>
                <a:ea typeface="MS Mincho" pitchFamily="49" charset="-128"/>
              </a:rPr>
              <a:t>」をダブルクリックします。</a:t>
            </a:r>
            <a:endParaRPr lang="en-US" altLang="ja-JP" sz="1100" dirty="0">
              <a:solidFill>
                <a:schemeClr val="tx1"/>
              </a:solidFill>
              <a:latin typeface="MS Mincho" pitchFamily="49" charset="-128"/>
              <a:ea typeface="MS Mincho" pitchFamily="49" charset="-128"/>
            </a:endParaRPr>
          </a:p>
          <a:p>
            <a:pPr lvl="0">
              <a:lnSpc>
                <a:spcPct val="125000"/>
              </a:lnSpc>
            </a:pPr>
            <a:endParaRPr lang="en-US"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solidFill>
                  <a:srgbClr val="FF0000"/>
                </a:solidFill>
                <a:latin typeface="MS Mincho" pitchFamily="49" charset="-128"/>
                <a:ea typeface="MS Mincho" pitchFamily="49" charset="-128"/>
              </a:rPr>
              <a:t>「生活習慣病管理料置換シミュレーション」名称が</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長い</a:t>
            </a:r>
            <a:r>
              <a:rPr lang="ja-JP" altLang="en-US" sz="1100" dirty="0">
                <a:solidFill>
                  <a:srgbClr val="FF0000"/>
                </a:solidFill>
                <a:latin typeface="MS Mincho" pitchFamily="49" charset="-128"/>
                <a:ea typeface="MS Mincho" pitchFamily="49" charset="-128"/>
              </a:rPr>
              <a:t>ので</a:t>
            </a:r>
            <a:r>
              <a:rPr lang="ja-JP" altLang="ko-KR" sz="1100" dirty="0">
                <a:solidFill>
                  <a:srgbClr val="FF0000"/>
                </a:solidFill>
                <a:latin typeface="MS Mincho" pitchFamily="49" charset="-128"/>
                <a:ea typeface="MS Mincho" pitchFamily="49" charset="-128"/>
              </a:rPr>
              <a:t>「生活習慣病管理料</a:t>
            </a:r>
            <a:r>
              <a:rPr lang="ja-JP" altLang="en-US" sz="1100" dirty="0">
                <a:solidFill>
                  <a:srgbClr val="FF0000"/>
                </a:solidFill>
                <a:latin typeface="MS Mincho" pitchFamily="49" charset="-128"/>
                <a:ea typeface="MS Mincho" pitchFamily="49" charset="-128"/>
              </a:rPr>
              <a:t>置換え</a:t>
            </a:r>
            <a:r>
              <a:rPr lang="ja-JP" altLang="ko-KR" sz="1100" dirty="0">
                <a:solidFill>
                  <a:srgbClr val="FF0000"/>
                </a:solidFill>
                <a:latin typeface="MS Mincho" pitchFamily="49" charset="-128"/>
                <a:ea typeface="MS Mincho" pitchFamily="49" charset="-128"/>
              </a:rPr>
              <a:t>」と</a:t>
            </a:r>
            <a:r>
              <a:rPr lang="ja-JP" altLang="en-US" sz="1100" dirty="0">
                <a:solidFill>
                  <a:srgbClr val="FF0000"/>
                </a:solidFill>
                <a:latin typeface="MS Mincho" pitchFamily="49" charset="-128"/>
                <a:ea typeface="MS Mincho" pitchFamily="49" charset="-128"/>
              </a:rPr>
              <a:t>称</a:t>
            </a:r>
            <a:r>
              <a:rPr lang="ja-JP" altLang="ko-KR" sz="1100" dirty="0">
                <a:solidFill>
                  <a:srgbClr val="FF0000"/>
                </a:solidFill>
                <a:latin typeface="MS Mincho" pitchFamily="49" charset="-128"/>
                <a:ea typeface="MS Mincho" pitchFamily="49" charset="-128"/>
              </a:rPr>
              <a:t>します。</a:t>
            </a:r>
            <a:endParaRPr sz="1100" dirty="0">
              <a:solidFill>
                <a:srgbClr val="FF0000"/>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079836" y="698818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初期画面です。</a:t>
            </a:r>
            <a:endParaRPr sz="1100" dirty="0">
              <a:solidFill>
                <a:schemeClr val="tx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a:stretch>
            <a:fillRect/>
          </a:stretch>
        </p:blipFill>
        <p:spPr>
          <a:xfrm>
            <a:off x="1335235" y="7276709"/>
            <a:ext cx="4889203" cy="3010406"/>
          </a:xfrm>
          <a:prstGeom prst="rect">
            <a:avLst/>
          </a:prstGeom>
        </p:spPr>
      </p:pic>
      <p:sp>
        <p:nvSpPr>
          <p:cNvPr id="13" name="Google Shape;113;p2"/>
          <p:cNvSpPr/>
          <p:nvPr/>
        </p:nvSpPr>
        <p:spPr>
          <a:xfrm>
            <a:off x="2535365" y="7771377"/>
            <a:ext cx="404364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最新</a:t>
            </a:r>
            <a:r>
              <a:rPr lang="ja-JP" altLang="en-US" sz="1100" dirty="0">
                <a:latin typeface="MS Mincho" pitchFamily="49" charset="-128"/>
                <a:ea typeface="MS Mincho" pitchFamily="49" charset="-128"/>
              </a:rPr>
              <a:t>の</a:t>
            </a:r>
            <a:r>
              <a:rPr lang="ja-JP" altLang="en-US" sz="1100" dirty="0">
                <a:solidFill>
                  <a:schemeClr val="tx1"/>
                </a:solidFill>
                <a:latin typeface="MS Mincho" pitchFamily="49" charset="-128"/>
                <a:ea typeface="MS Mincho"/>
                <a:cs typeface="MS Mincho"/>
                <a:sym typeface="MS Mincho"/>
              </a:rPr>
              <a:t>レセプト</a:t>
            </a:r>
            <a:r>
              <a:rPr lang="ja-JP" altLang="en-US" sz="1100" dirty="0">
                <a:latin typeface="MS Mincho" pitchFamily="49" charset="-128"/>
                <a:ea typeface="MS Mincho" pitchFamily="49" charset="-128"/>
              </a:rPr>
              <a:t>の取り込みと</a:t>
            </a:r>
            <a:r>
              <a:rPr lang="ja-JP" altLang="ko-KR" sz="1100" dirty="0">
                <a:latin typeface="MS Mincho" pitchFamily="49" charset="-128"/>
                <a:ea typeface="MS Mincho" pitchFamily="49" charset="-128"/>
              </a:rPr>
              <a:t>動点検が終われば対象診療月に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対するシミュレーション「実行」を行います。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20770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59" name="Google Shape;122;p3">
            <a:extLst>
              <a:ext uri="{FF2B5EF4-FFF2-40B4-BE49-F238E27FC236}">
                <a16:creationId xmlns:a16="http://schemas.microsoft.com/office/drawing/2014/main" id="{7F51C9D3-89EB-BFE8-C498-C0E29E038D96}"/>
              </a:ext>
            </a:extLst>
          </p:cNvPr>
          <p:cNvSpPr txBox="1"/>
          <p:nvPr/>
        </p:nvSpPr>
        <p:spPr>
          <a:xfrm>
            <a:off x="1072734" y="756366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ko-KR" altLang="en-US" sz="1100" b="1" dirty="0">
                <a:solidFill>
                  <a:schemeClr val="tx1"/>
                </a:solidFill>
                <a:latin typeface="MS Mincho" pitchFamily="49" charset="-128"/>
                <a:ea typeface="MS Mincho"/>
                <a:cs typeface="MS Mincho"/>
                <a:sym typeface="MS Mincho"/>
              </a:rPr>
              <a:t> </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ボタンです。</a:t>
            </a:r>
            <a:endParaRPr sz="1100" dirty="0">
              <a:solidFill>
                <a:schemeClr val="tx1"/>
              </a:solidFill>
              <a:latin typeface="MS Mincho" pitchFamily="49" charset="-128"/>
              <a:ea typeface="MS Mincho" pitchFamily="49" charset="-128"/>
              <a:cs typeface="MS Mincho"/>
              <a:sym typeface="MS Mincho"/>
            </a:endParaRPr>
          </a:p>
        </p:txBody>
      </p:sp>
      <p:pic>
        <p:nvPicPr>
          <p:cNvPr id="62" name="그림 61"/>
          <p:cNvPicPr>
            <a:picLocks noChangeAspect="1"/>
          </p:cNvPicPr>
          <p:nvPr/>
        </p:nvPicPr>
        <p:blipFill>
          <a:blip r:embed="rId3"/>
          <a:stretch>
            <a:fillRect/>
          </a:stretch>
        </p:blipFill>
        <p:spPr>
          <a:xfrm>
            <a:off x="1219914" y="7857429"/>
            <a:ext cx="5407026" cy="388995"/>
          </a:xfrm>
          <a:prstGeom prst="rect">
            <a:avLst/>
          </a:prstGeom>
        </p:spPr>
      </p:pic>
      <p:pic>
        <p:nvPicPr>
          <p:cNvPr id="16" name="그림 15"/>
          <p:cNvPicPr>
            <a:picLocks noChangeAspect="1"/>
          </p:cNvPicPr>
          <p:nvPr/>
        </p:nvPicPr>
        <p:blipFill>
          <a:blip r:embed="rId4"/>
          <a:stretch>
            <a:fillRect/>
          </a:stretch>
        </p:blipFill>
        <p:spPr>
          <a:xfrm>
            <a:off x="4055449" y="2624515"/>
            <a:ext cx="1983666" cy="771059"/>
          </a:xfrm>
          <a:prstGeom prst="rect">
            <a:avLst/>
          </a:prstGeom>
          <a:ln>
            <a:solidFill>
              <a:schemeClr val="bg2"/>
            </a:solidFill>
          </a:ln>
        </p:spPr>
      </p:pic>
      <p:pic>
        <p:nvPicPr>
          <p:cNvPr id="46" name="그림 45"/>
          <p:cNvPicPr>
            <a:picLocks noChangeAspect="1"/>
          </p:cNvPicPr>
          <p:nvPr/>
        </p:nvPicPr>
        <p:blipFill>
          <a:blip r:embed="rId5"/>
          <a:stretch>
            <a:fillRect/>
          </a:stretch>
        </p:blipFill>
        <p:spPr>
          <a:xfrm>
            <a:off x="1344378" y="3570463"/>
            <a:ext cx="4783936" cy="3160634"/>
          </a:xfrm>
          <a:prstGeom prst="rect">
            <a:avLst/>
          </a:prstGeom>
          <a:ln>
            <a:solidFill>
              <a:schemeClr val="bg2"/>
            </a:solidFill>
          </a:ln>
        </p:spPr>
      </p:pic>
      <p:pic>
        <p:nvPicPr>
          <p:cNvPr id="15" name="그림 14"/>
          <p:cNvPicPr>
            <a:picLocks noChangeAspect="1"/>
          </p:cNvPicPr>
          <p:nvPr/>
        </p:nvPicPr>
        <p:blipFill>
          <a:blip r:embed="rId6"/>
          <a:stretch>
            <a:fillRect/>
          </a:stretch>
        </p:blipFill>
        <p:spPr>
          <a:xfrm>
            <a:off x="1089812" y="1572657"/>
            <a:ext cx="4715566" cy="345041"/>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a:p>
        </p:txBody>
      </p:sp>
      <p:sp>
        <p:nvSpPr>
          <p:cNvPr id="2" name="Google Shape;122;p3">
            <a:extLst>
              <a:ext uri="{FF2B5EF4-FFF2-40B4-BE49-F238E27FC236}">
                <a16:creationId xmlns:a16="http://schemas.microsoft.com/office/drawing/2014/main" id="{7F51C9D3-89EB-BFE8-C498-C0E29E038D96}"/>
              </a:ext>
            </a:extLst>
          </p:cNvPr>
          <p:cNvSpPr txBox="1"/>
          <p:nvPr/>
        </p:nvSpPr>
        <p:spPr>
          <a:xfrm>
            <a:off x="1048101" y="123455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pitchFamily="49" charset="-128"/>
              </a:rPr>
              <a:t>上部エリア</a:t>
            </a:r>
            <a:r>
              <a:rPr lang="ja-JP" altLang="ko-KR" sz="1100" dirty="0">
                <a:solidFill>
                  <a:schemeClr val="tx1"/>
                </a:solidFill>
                <a:latin typeface="MS Mincho" pitchFamily="49" charset="-128"/>
                <a:ea typeface="MS Mincho" pitchFamily="49" charset="-128"/>
              </a:rPr>
              <a:t>です。</a:t>
            </a:r>
            <a:endParaRPr sz="1100" dirty="0">
              <a:solidFill>
                <a:schemeClr val="tx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a16="http://schemas.microsoft.com/office/drawing/2014/main" id="{86F631B3-2BA9-7E65-4969-CC8B2DD39CD7}"/>
              </a:ext>
            </a:extLst>
          </p:cNvPr>
          <p:cNvSpPr/>
          <p:nvPr/>
        </p:nvSpPr>
        <p:spPr>
          <a:xfrm>
            <a:off x="980661" y="3284370"/>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127;p3">
            <a:extLst>
              <a:ext uri="{FF2B5EF4-FFF2-40B4-BE49-F238E27FC236}">
                <a16:creationId xmlns:a16="http://schemas.microsoft.com/office/drawing/2014/main" id="{4C655AA7-98F7-AB1B-629D-0D6151B91FA0}"/>
              </a:ext>
            </a:extLst>
          </p:cNvPr>
          <p:cNvSpPr txBox="1"/>
          <p:nvPr/>
        </p:nvSpPr>
        <p:spPr>
          <a:xfrm>
            <a:off x="4055449" y="126606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28;p3">
            <a:extLst>
              <a:ext uri="{FF2B5EF4-FFF2-40B4-BE49-F238E27FC236}">
                <a16:creationId xmlns:a16="http://schemas.microsoft.com/office/drawing/2014/main" id="{70B89F99-1B32-09F3-47F2-49592EA4D47E}"/>
              </a:ext>
            </a:extLst>
          </p:cNvPr>
          <p:cNvSpPr/>
          <p:nvPr/>
        </p:nvSpPr>
        <p:spPr>
          <a:xfrm flipV="1">
            <a:off x="5209090" y="1642398"/>
            <a:ext cx="466720" cy="2062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9;p3">
            <a:extLst>
              <a:ext uri="{FF2B5EF4-FFF2-40B4-BE49-F238E27FC236}">
                <a16:creationId xmlns:a16="http://schemas.microsoft.com/office/drawing/2014/main" id="{4F781E98-E709-02E3-56C4-262D5C0ADB31}"/>
              </a:ext>
            </a:extLst>
          </p:cNvPr>
          <p:cNvSpPr txBox="1"/>
          <p:nvPr/>
        </p:nvSpPr>
        <p:spPr>
          <a:xfrm>
            <a:off x="1057913" y="2012334"/>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「実行」されていない診療年月の場合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その情報は表示されません。</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「生活習慣病管理料</a:t>
            </a:r>
            <a:r>
              <a:rPr lang="ja-JP" altLang="en-US" sz="1100" dirty="0">
                <a:latin typeface="MS Mincho" pitchFamily="49" charset="-128"/>
                <a:ea typeface="MS Mincho" pitchFamily="49" charset="-128"/>
              </a:rPr>
              <a:t>置換</a:t>
            </a:r>
            <a:r>
              <a:rPr lang="ja-JP" altLang="ko-KR" sz="1100" dirty="0">
                <a:latin typeface="MS Mincho" pitchFamily="49" charset="-128"/>
                <a:ea typeface="MS Mincho" pitchFamily="49" charset="-128"/>
              </a:rPr>
              <a:t>シミュレーション」を実施します。</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30" name="Google Shape;128;p3">
            <a:extLst>
              <a:ext uri="{FF2B5EF4-FFF2-40B4-BE49-F238E27FC236}">
                <a16:creationId xmlns:a16="http://schemas.microsoft.com/office/drawing/2014/main" id="{B403790B-872A-DECC-7204-D6144990210B}"/>
              </a:ext>
            </a:extLst>
          </p:cNvPr>
          <p:cNvSpPr/>
          <p:nvPr/>
        </p:nvSpPr>
        <p:spPr>
          <a:xfrm>
            <a:off x="4152415" y="3088262"/>
            <a:ext cx="863318" cy="21543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a16="http://schemas.microsoft.com/office/drawing/2014/main" id="{50487C51-37C9-A2C0-6B98-96CF88285BA2}"/>
              </a:ext>
            </a:extLst>
          </p:cNvPr>
          <p:cNvSpPr txBox="1"/>
          <p:nvPr/>
        </p:nvSpPr>
        <p:spPr>
          <a:xfrm>
            <a:off x="5251775" y="128938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5" name="Google Shape;280;p11">
            <a:extLst>
              <a:ext uri="{FF2B5EF4-FFF2-40B4-BE49-F238E27FC236}">
                <a16:creationId xmlns:a16="http://schemas.microsoft.com/office/drawing/2014/main" id="{25AAAF0C-451D-087B-B159-D6A6EDD0891E}"/>
              </a:ext>
            </a:extLst>
          </p:cNvPr>
          <p:cNvSpPr txBox="1"/>
          <p:nvPr/>
        </p:nvSpPr>
        <p:spPr>
          <a:xfrm>
            <a:off x="4057905" y="75604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5" name="Google Shape;279;p11">
            <a:extLst>
              <a:ext uri="{FF2B5EF4-FFF2-40B4-BE49-F238E27FC236}">
                <a16:creationId xmlns:a16="http://schemas.microsoft.com/office/drawing/2014/main" id="{E6AC5A03-A7AE-59C9-8AC0-F3E7E751C753}"/>
              </a:ext>
            </a:extLst>
          </p:cNvPr>
          <p:cNvSpPr txBox="1"/>
          <p:nvPr/>
        </p:nvSpPr>
        <p:spPr>
          <a:xfrm>
            <a:off x="1247411" y="6787790"/>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実行後は「検索」、「グラフ表示」、「印刷」ボタンが</a:t>
            </a:r>
            <a:r>
              <a:rPr lang="ja-JP" altLang="en-US" sz="1100" dirty="0">
                <a:latin typeface="MS Mincho" pitchFamily="49" charset="-128"/>
                <a:ea typeface="MS Mincho" pitchFamily="49" charset="-128"/>
              </a:rPr>
              <a:t>有効</a:t>
            </a:r>
            <a:r>
              <a:rPr lang="ja-JP" altLang="ko-KR" sz="1100" dirty="0">
                <a:latin typeface="MS Mincho" pitchFamily="49" charset="-128"/>
                <a:ea typeface="MS Mincho" pitchFamily="49" charset="-128"/>
              </a:rPr>
              <a:t>になり、 シミュレーション結果が表示されます。</a:t>
            </a:r>
            <a:endParaRPr sz="1100" dirty="0">
              <a:solidFill>
                <a:schemeClr val="tx1"/>
              </a:solidFill>
              <a:latin typeface="MS Mincho" pitchFamily="49" charset="-128"/>
              <a:ea typeface="MS Mincho" pitchFamily="49" charset="-128"/>
              <a:cs typeface="MS Mincho"/>
              <a:sym typeface="MS Mincho"/>
            </a:endParaRPr>
          </a:p>
        </p:txBody>
      </p:sp>
      <p:cxnSp>
        <p:nvCxnSpPr>
          <p:cNvPr id="38" name="Google Shape;285;p11"/>
          <p:cNvCxnSpPr>
            <a:stCxn id="8" idx="3"/>
            <a:endCxn id="16" idx="3"/>
          </p:cNvCxnSpPr>
          <p:nvPr/>
        </p:nvCxnSpPr>
        <p:spPr>
          <a:xfrm>
            <a:off x="5675810" y="1745540"/>
            <a:ext cx="363305" cy="1264505"/>
          </a:xfrm>
          <a:prstGeom prst="bentConnector3">
            <a:avLst>
              <a:gd name="adj1" fmla="val 162922"/>
            </a:avLst>
          </a:prstGeom>
          <a:noFill/>
          <a:ln w="19050" cap="flat" cmpd="sng">
            <a:solidFill>
              <a:srgbClr val="FF0000"/>
            </a:solidFill>
            <a:prstDash val="solid"/>
            <a:miter lim="800000"/>
            <a:headEnd type="none" w="sm" len="sm"/>
            <a:tailEnd type="triangle" w="med" len="med"/>
          </a:ln>
        </p:spPr>
      </p:cxnSp>
      <p:cxnSp>
        <p:nvCxnSpPr>
          <p:cNvPr id="48" name="Google Shape;285;p11"/>
          <p:cNvCxnSpPr>
            <a:stCxn id="30" idx="2"/>
            <a:endCxn id="46" idx="0"/>
          </p:cNvCxnSpPr>
          <p:nvPr/>
        </p:nvCxnSpPr>
        <p:spPr>
          <a:xfrm rot="5400000">
            <a:off x="4026825" y="3013214"/>
            <a:ext cx="266770" cy="84772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28;p3">
            <a:extLst>
              <a:ext uri="{FF2B5EF4-FFF2-40B4-BE49-F238E27FC236}">
                <a16:creationId xmlns:a16="http://schemas.microsoft.com/office/drawing/2014/main" id="{B403790B-872A-DECC-7204-D6144990210B}"/>
              </a:ext>
            </a:extLst>
          </p:cNvPr>
          <p:cNvSpPr/>
          <p:nvPr/>
        </p:nvSpPr>
        <p:spPr>
          <a:xfrm>
            <a:off x="1247412" y="3852771"/>
            <a:ext cx="4967886" cy="2935019"/>
          </a:xfrm>
          <a:prstGeom prst="roundRect">
            <a:avLst>
              <a:gd name="adj" fmla="val 8314"/>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3" name="Google Shape;127;p3">
            <a:extLst>
              <a:ext uri="{FF2B5EF4-FFF2-40B4-BE49-F238E27FC236}">
                <a16:creationId xmlns:a16="http://schemas.microsoft.com/office/drawing/2014/main" id="{4C655AA7-98F7-AB1B-629D-0D6151B91FA0}"/>
              </a:ext>
            </a:extLst>
          </p:cNvPr>
          <p:cNvSpPr txBox="1"/>
          <p:nvPr/>
        </p:nvSpPr>
        <p:spPr>
          <a:xfrm>
            <a:off x="4676783" y="7560466"/>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④</a:t>
            </a:r>
            <a:endParaRPr dirty="0"/>
          </a:p>
        </p:txBody>
      </p:sp>
      <p:sp>
        <p:nvSpPr>
          <p:cNvPr id="64" name="Google Shape;127;p3">
            <a:extLst>
              <a:ext uri="{FF2B5EF4-FFF2-40B4-BE49-F238E27FC236}">
                <a16:creationId xmlns:a16="http://schemas.microsoft.com/office/drawing/2014/main" id="{4C655AA7-98F7-AB1B-629D-0D6151B91FA0}"/>
              </a:ext>
            </a:extLst>
          </p:cNvPr>
          <p:cNvSpPr txBox="1"/>
          <p:nvPr/>
        </p:nvSpPr>
        <p:spPr>
          <a:xfrm>
            <a:off x="5218173" y="756709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⑤</a:t>
            </a:r>
            <a:endParaRPr dirty="0"/>
          </a:p>
        </p:txBody>
      </p:sp>
      <p:sp>
        <p:nvSpPr>
          <p:cNvPr id="66" name="Google Shape;128;p3">
            <a:extLst>
              <a:ext uri="{FF2B5EF4-FFF2-40B4-BE49-F238E27FC236}">
                <a16:creationId xmlns:a16="http://schemas.microsoft.com/office/drawing/2014/main" id="{B403790B-872A-DECC-7204-D6144990210B}"/>
              </a:ext>
            </a:extLst>
          </p:cNvPr>
          <p:cNvSpPr/>
          <p:nvPr/>
        </p:nvSpPr>
        <p:spPr>
          <a:xfrm>
            <a:off x="3441451" y="1607362"/>
            <a:ext cx="1574282" cy="25096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7" name="Google Shape;129;p3">
            <a:extLst>
              <a:ext uri="{FF2B5EF4-FFF2-40B4-BE49-F238E27FC236}">
                <a16:creationId xmlns:a16="http://schemas.microsoft.com/office/drawing/2014/main" id="{4F781E98-E709-02E3-56C4-262D5C0ADB31}"/>
              </a:ext>
            </a:extLst>
          </p:cNvPr>
          <p:cNvSpPr txBox="1"/>
          <p:nvPr/>
        </p:nvSpPr>
        <p:spPr>
          <a:xfrm>
            <a:off x="821635" y="8346990"/>
            <a:ext cx="636104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検索：一度実行されたシミュレーションデータが存在する場合は検索ボタン</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検索</a:t>
            </a:r>
            <a:r>
              <a:rPr lang="ja-JP" altLang="en-US" sz="1100" dirty="0">
                <a:latin typeface="MS Mincho" pitchFamily="49" charset="-128"/>
                <a:ea typeface="MS Mincho" pitchFamily="49" charset="-128"/>
              </a:rPr>
              <a:t>でき</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対象診療年月を変更する場合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も検索されます。</a:t>
            </a:r>
            <a:endParaRPr lang="en-US" altLang="ko-KR" sz="1100" dirty="0">
              <a:solidFill>
                <a:schemeClr val="tx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24550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Google Shape;122;p3">
            <a:extLst>
              <a:ext uri="{FF2B5EF4-FFF2-40B4-BE49-F238E27FC236}">
                <a16:creationId xmlns:a16="http://schemas.microsoft.com/office/drawing/2014/main" id="{7F51C9D3-89EB-BFE8-C498-C0E29E038D96}"/>
              </a:ext>
            </a:extLst>
          </p:cNvPr>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pitchFamily="49" charset="-128"/>
              </a:rPr>
              <a:t>上段</a:t>
            </a:r>
            <a:r>
              <a:rPr lang="ja-JP" altLang="ko-KR" sz="1100" dirty="0">
                <a:solidFill>
                  <a:schemeClr val="tx1"/>
                </a:solidFill>
                <a:latin typeface="MS Mincho" pitchFamily="49" charset="-128"/>
                <a:ea typeface="MS Mincho" pitchFamily="49" charset="-128"/>
              </a:rPr>
              <a:t>ボタンです。（続き）</a:t>
            </a:r>
            <a:endParaRPr sz="1100" dirty="0">
              <a:solidFill>
                <a:schemeClr val="tx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a16="http://schemas.microsoft.com/office/drawing/2014/main" id="{86F631B3-2BA9-7E65-4969-CC8B2DD39CD7}"/>
              </a:ext>
            </a:extLst>
          </p:cNvPr>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4" name="그림 23"/>
          <p:cNvPicPr>
            <a:picLocks noChangeAspect="1"/>
          </p:cNvPicPr>
          <p:nvPr/>
        </p:nvPicPr>
        <p:blipFill>
          <a:blip r:embed="rId3"/>
          <a:stretch>
            <a:fillRect/>
          </a:stretch>
        </p:blipFill>
        <p:spPr>
          <a:xfrm>
            <a:off x="1195281" y="1680721"/>
            <a:ext cx="5407026" cy="388995"/>
          </a:xfrm>
          <a:prstGeom prst="rect">
            <a:avLst/>
          </a:prstGeom>
        </p:spPr>
      </p:pic>
      <p:sp>
        <p:nvSpPr>
          <p:cNvPr id="25" name="Google Shape;127;p3">
            <a:extLst>
              <a:ext uri="{FF2B5EF4-FFF2-40B4-BE49-F238E27FC236}">
                <a16:creationId xmlns:a16="http://schemas.microsoft.com/office/drawing/2014/main" id="{4C655AA7-98F7-AB1B-629D-0D6151B91FA0}"/>
              </a:ext>
            </a:extLst>
          </p:cNvPr>
          <p:cNvSpPr txBox="1"/>
          <p:nvPr/>
        </p:nvSpPr>
        <p:spPr>
          <a:xfrm>
            <a:off x="4642625" y="1373304"/>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④</a:t>
            </a:r>
            <a:endParaRPr dirty="0"/>
          </a:p>
        </p:txBody>
      </p:sp>
      <p:sp>
        <p:nvSpPr>
          <p:cNvPr id="26" name="Google Shape;127;p3">
            <a:extLst>
              <a:ext uri="{FF2B5EF4-FFF2-40B4-BE49-F238E27FC236}">
                <a16:creationId xmlns:a16="http://schemas.microsoft.com/office/drawing/2014/main" id="{4C655AA7-98F7-AB1B-629D-0D6151B91FA0}"/>
              </a:ext>
            </a:extLst>
          </p:cNvPr>
          <p:cNvSpPr txBox="1"/>
          <p:nvPr/>
        </p:nvSpPr>
        <p:spPr>
          <a:xfrm>
            <a:off x="5206968" y="1379929"/>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MS Mincho" panose="02020609040205080304" pitchFamily="49" charset="-128"/>
                <a:ea typeface="Century"/>
                <a:cs typeface="Century"/>
                <a:sym typeface="Century"/>
              </a:rPr>
              <a:t>⑤</a:t>
            </a:r>
            <a:endParaRPr dirty="0"/>
          </a:p>
        </p:txBody>
      </p:sp>
      <p:sp>
        <p:nvSpPr>
          <p:cNvPr id="27" name="Google Shape;129;p3">
            <a:extLst>
              <a:ext uri="{FF2B5EF4-FFF2-40B4-BE49-F238E27FC236}">
                <a16:creationId xmlns:a16="http://schemas.microsoft.com/office/drawing/2014/main" id="{4F781E98-E709-02E3-56C4-262D5C0ADB31}"/>
              </a:ext>
            </a:extLst>
          </p:cNvPr>
          <p:cNvSpPr txBox="1"/>
          <p:nvPr/>
        </p:nvSpPr>
        <p:spPr>
          <a:xfrm>
            <a:off x="1195281" y="2095502"/>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グラフ表示：表示されたシミュレーションデータをグラフ形式で表示します。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X軸の青色は差額が（+）、赤色は差額が（-）です。 Y軸は</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件数です。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6" name="그림 5"/>
          <p:cNvPicPr>
            <a:picLocks noChangeAspect="1"/>
          </p:cNvPicPr>
          <p:nvPr/>
        </p:nvPicPr>
        <p:blipFill>
          <a:blip r:embed="rId4"/>
          <a:stretch>
            <a:fillRect/>
          </a:stretch>
        </p:blipFill>
        <p:spPr>
          <a:xfrm>
            <a:off x="1415487" y="2874972"/>
            <a:ext cx="4801726" cy="3112983"/>
          </a:xfrm>
          <a:prstGeom prst="rect">
            <a:avLst/>
          </a:prstGeom>
        </p:spPr>
      </p:pic>
      <p:sp>
        <p:nvSpPr>
          <p:cNvPr id="31" name="Google Shape;129;p3">
            <a:extLst>
              <a:ext uri="{FF2B5EF4-FFF2-40B4-BE49-F238E27FC236}">
                <a16:creationId xmlns:a16="http://schemas.microsoft.com/office/drawing/2014/main" id="{4F781E98-E709-02E3-56C4-262D5C0ADB31}"/>
              </a:ext>
            </a:extLst>
          </p:cNvPr>
          <p:cNvSpPr txBox="1"/>
          <p:nvPr/>
        </p:nvSpPr>
        <p:spPr>
          <a:xfrm>
            <a:off x="1195281" y="6171925"/>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「印刷」：表示されたシミュレーションデータを印刷します。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11" name="그림 10"/>
          <p:cNvPicPr>
            <a:picLocks noChangeAspect="1"/>
          </p:cNvPicPr>
          <p:nvPr/>
        </p:nvPicPr>
        <p:blipFill>
          <a:blip r:embed="rId5"/>
          <a:stretch>
            <a:fillRect/>
          </a:stretch>
        </p:blipFill>
        <p:spPr>
          <a:xfrm>
            <a:off x="1697054" y="6535466"/>
            <a:ext cx="3361069" cy="2268345"/>
          </a:xfrm>
          <a:prstGeom prst="rect">
            <a:avLst/>
          </a:prstGeom>
        </p:spPr>
      </p:pic>
    </p:spTree>
    <p:extLst>
      <p:ext uri="{BB962C8B-B14F-4D97-AF65-F5344CB8AC3E}">
        <p14:creationId xmlns:p14="http://schemas.microsoft.com/office/powerpoint/2010/main" val="88856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258995" y="4235539"/>
            <a:ext cx="5282086" cy="2278109"/>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78733" y="909279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a16="http://schemas.microsoft.com/office/drawing/2014/main" id="{7F51C9D3-89EB-BFE8-C498-C0E29E038D96}"/>
              </a:ext>
            </a:extLst>
          </p:cNvPr>
          <p:cNvSpPr txBox="1"/>
          <p:nvPr/>
        </p:nvSpPr>
        <p:spPr>
          <a:xfrm>
            <a:off x="978733" y="3507267"/>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対象患者情報の表示方法です。</a:t>
            </a:r>
            <a:endParaRPr sz="1100" dirty="0">
              <a:solidFill>
                <a:schemeClr val="tx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a16="http://schemas.microsoft.com/office/drawing/2014/main" id="{86F631B3-2BA9-7E65-4969-CC8B2DD39CD7}"/>
              </a:ext>
            </a:extLst>
          </p:cNvPr>
          <p:cNvSpPr/>
          <p:nvPr/>
        </p:nvSpPr>
        <p:spPr>
          <a:xfrm>
            <a:off x="978733" y="587194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127;p3">
            <a:extLst>
              <a:ext uri="{FF2B5EF4-FFF2-40B4-BE49-F238E27FC236}">
                <a16:creationId xmlns:a16="http://schemas.microsoft.com/office/drawing/2014/main" id="{4C655AA7-98F7-AB1B-629D-0D6151B91FA0}"/>
              </a:ext>
            </a:extLst>
          </p:cNvPr>
          <p:cNvSpPr txBox="1"/>
          <p:nvPr/>
        </p:nvSpPr>
        <p:spPr>
          <a:xfrm>
            <a:off x="2314046" y="38924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2" name="Google Shape;129;p3">
            <a:extLst>
              <a:ext uri="{FF2B5EF4-FFF2-40B4-BE49-F238E27FC236}">
                <a16:creationId xmlns:a16="http://schemas.microsoft.com/office/drawing/2014/main" id="{4F781E98-E709-02E3-56C4-262D5C0ADB31}"/>
              </a:ext>
            </a:extLst>
          </p:cNvPr>
          <p:cNvSpPr txBox="1"/>
          <p:nvPr/>
        </p:nvSpPr>
        <p:spPr>
          <a:xfrm>
            <a:off x="1209285" y="6751931"/>
            <a:ext cx="542350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「外来データ提出加算」にチェックをすると対象</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に50点が加算</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されます。これにより差額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集計結果も変更されます。</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30" name="Google Shape;128;p3">
            <a:extLst>
              <a:ext uri="{FF2B5EF4-FFF2-40B4-BE49-F238E27FC236}">
                <a16:creationId xmlns:a16="http://schemas.microsoft.com/office/drawing/2014/main" id="{B403790B-872A-DECC-7204-D6144990210B}"/>
              </a:ext>
            </a:extLst>
          </p:cNvPr>
          <p:cNvSpPr/>
          <p:nvPr/>
        </p:nvSpPr>
        <p:spPr>
          <a:xfrm>
            <a:off x="1922568" y="4213287"/>
            <a:ext cx="1414130" cy="22657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a16="http://schemas.microsoft.com/office/drawing/2014/main" id="{50487C51-37C9-A2C0-6B98-96CF88285BA2}"/>
              </a:ext>
            </a:extLst>
          </p:cNvPr>
          <p:cNvSpPr txBox="1"/>
          <p:nvPr/>
        </p:nvSpPr>
        <p:spPr>
          <a:xfrm>
            <a:off x="3562233" y="39096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5" name="Google Shape;280;p11">
            <a:extLst>
              <a:ext uri="{FF2B5EF4-FFF2-40B4-BE49-F238E27FC236}">
                <a16:creationId xmlns:a16="http://schemas.microsoft.com/office/drawing/2014/main" id="{25AAAF0C-451D-087B-B159-D6A6EDD0891E}"/>
              </a:ext>
            </a:extLst>
          </p:cNvPr>
          <p:cNvSpPr txBox="1"/>
          <p:nvPr/>
        </p:nvSpPr>
        <p:spPr>
          <a:xfrm>
            <a:off x="4719939" y="390635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5" name="Google Shape;279;p11">
            <a:extLst>
              <a:ext uri="{FF2B5EF4-FFF2-40B4-BE49-F238E27FC236}">
                <a16:creationId xmlns:a16="http://schemas.microsoft.com/office/drawing/2014/main" id="{E6AC5A03-A7AE-59C9-8AC0-F3E7E751C753}"/>
              </a:ext>
            </a:extLst>
          </p:cNvPr>
          <p:cNvSpPr txBox="1"/>
          <p:nvPr/>
        </p:nvSpPr>
        <p:spPr>
          <a:xfrm>
            <a:off x="1135332" y="9501765"/>
            <a:ext cx="63141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リストのソート順は</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はカルテ</a:t>
            </a:r>
            <a:r>
              <a:rPr lang="ja-JP" altLang="ko-KR" sz="1100" dirty="0">
                <a:latin typeface="MS Mincho" pitchFamily="49" charset="-128"/>
                <a:ea typeface="MS Mincho" pitchFamily="49" charset="-128"/>
              </a:rPr>
              <a:t>番号（昇順）であり、差額順（降順）を切り替えます。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tx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差額がマイナスの場合は赤い文字で表示します。</a:t>
            </a:r>
            <a:endParaRPr sz="1100" dirty="0">
              <a:solidFill>
                <a:schemeClr val="tx1"/>
              </a:solidFill>
              <a:latin typeface="MS Mincho" pitchFamily="49" charset="-128"/>
              <a:ea typeface="MS Mincho" pitchFamily="49" charset="-128"/>
              <a:cs typeface="MS Mincho"/>
              <a:sym typeface="MS Mincho"/>
            </a:endParaRPr>
          </a:p>
        </p:txBody>
      </p:sp>
      <p:sp>
        <p:nvSpPr>
          <p:cNvPr id="23" name="Google Shape;286;p11"/>
          <p:cNvSpPr txBox="1"/>
          <p:nvPr/>
        </p:nvSpPr>
        <p:spPr>
          <a:xfrm>
            <a:off x="5788325" y="3921369"/>
            <a:ext cx="44544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4" name="Google Shape;129;p3">
            <a:extLst>
              <a:ext uri="{FF2B5EF4-FFF2-40B4-BE49-F238E27FC236}">
                <a16:creationId xmlns:a16="http://schemas.microsoft.com/office/drawing/2014/main" id="{4F781E98-E709-02E3-56C4-262D5C0ADB31}"/>
              </a:ext>
            </a:extLst>
          </p:cNvPr>
          <p:cNvSpPr txBox="1"/>
          <p:nvPr/>
        </p:nvSpPr>
        <p:spPr>
          <a:xfrm>
            <a:off x="1209283" y="6497816"/>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置換される生活習慣病管理料対象疾患別に変更できます。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6" name="그림 5"/>
          <p:cNvPicPr>
            <a:picLocks noChangeAspect="1"/>
          </p:cNvPicPr>
          <p:nvPr/>
        </p:nvPicPr>
        <p:blipFill>
          <a:blip r:embed="rId4"/>
          <a:stretch>
            <a:fillRect/>
          </a:stretch>
        </p:blipFill>
        <p:spPr>
          <a:xfrm>
            <a:off x="1430307" y="7278386"/>
            <a:ext cx="3042626" cy="2033438"/>
          </a:xfrm>
          <a:prstGeom prst="rect">
            <a:avLst/>
          </a:prstGeom>
        </p:spPr>
      </p:pic>
      <p:sp>
        <p:nvSpPr>
          <p:cNvPr id="26" name="正方形/長方形 20">
            <a:extLst>
              <a:ext uri="{FF2B5EF4-FFF2-40B4-BE49-F238E27FC236}">
                <a16:creationId xmlns:a16="http://schemas.microsoft.com/office/drawing/2014/main" id="{C3925063-834C-462C-93AE-818B9DD1D477}"/>
              </a:ext>
            </a:extLst>
          </p:cNvPr>
          <p:cNvSpPr/>
          <p:nvPr/>
        </p:nvSpPr>
        <p:spPr>
          <a:xfrm>
            <a:off x="1831715" y="7442000"/>
            <a:ext cx="357107" cy="1869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Google Shape;128;p3">
            <a:extLst>
              <a:ext uri="{FF2B5EF4-FFF2-40B4-BE49-F238E27FC236}">
                <a16:creationId xmlns:a16="http://schemas.microsoft.com/office/drawing/2014/main" id="{B403790B-872A-DECC-7204-D6144990210B}"/>
              </a:ext>
            </a:extLst>
          </p:cNvPr>
          <p:cNvSpPr/>
          <p:nvPr/>
        </p:nvSpPr>
        <p:spPr>
          <a:xfrm>
            <a:off x="3616960" y="4418442"/>
            <a:ext cx="333292" cy="194536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 name="Google Shape;128;p3">
            <a:extLst>
              <a:ext uri="{FF2B5EF4-FFF2-40B4-BE49-F238E27FC236}">
                <a16:creationId xmlns:a16="http://schemas.microsoft.com/office/drawing/2014/main" id="{B403790B-872A-DECC-7204-D6144990210B}"/>
              </a:ext>
            </a:extLst>
          </p:cNvPr>
          <p:cNvSpPr/>
          <p:nvPr/>
        </p:nvSpPr>
        <p:spPr>
          <a:xfrm>
            <a:off x="1785734" y="7274396"/>
            <a:ext cx="679313" cy="16760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9" name="正方形/長方形 20">
            <a:extLst>
              <a:ext uri="{FF2B5EF4-FFF2-40B4-BE49-F238E27FC236}">
                <a16:creationId xmlns:a16="http://schemas.microsoft.com/office/drawing/2014/main" id="{C3925063-834C-462C-93AE-818B9DD1D477}"/>
              </a:ext>
            </a:extLst>
          </p:cNvPr>
          <p:cNvSpPr/>
          <p:nvPr/>
        </p:nvSpPr>
        <p:spPr>
          <a:xfrm>
            <a:off x="3435412" y="7430003"/>
            <a:ext cx="1037521" cy="1869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Google Shape;128;p3">
            <a:extLst>
              <a:ext uri="{FF2B5EF4-FFF2-40B4-BE49-F238E27FC236}">
                <a16:creationId xmlns:a16="http://schemas.microsoft.com/office/drawing/2014/main" id="{B403790B-872A-DECC-7204-D6144990210B}"/>
              </a:ext>
            </a:extLst>
          </p:cNvPr>
          <p:cNvSpPr/>
          <p:nvPr/>
        </p:nvSpPr>
        <p:spPr>
          <a:xfrm>
            <a:off x="4292428" y="4236963"/>
            <a:ext cx="1282000" cy="18148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128;p3">
            <a:extLst>
              <a:ext uri="{FF2B5EF4-FFF2-40B4-BE49-F238E27FC236}">
                <a16:creationId xmlns:a16="http://schemas.microsoft.com/office/drawing/2014/main" id="{B403790B-872A-DECC-7204-D6144990210B}"/>
              </a:ext>
            </a:extLst>
          </p:cNvPr>
          <p:cNvSpPr/>
          <p:nvPr/>
        </p:nvSpPr>
        <p:spPr>
          <a:xfrm>
            <a:off x="5644158" y="4256482"/>
            <a:ext cx="664059" cy="16196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1" name="Google Shape;123;p3">
            <a:extLst>
              <a:ext uri="{FF2B5EF4-FFF2-40B4-BE49-F238E27FC236}">
                <a16:creationId xmlns:a16="http://schemas.microsoft.com/office/drawing/2014/main" id="{E302C7C8-056D-A277-117E-C4BDF3AA34CD}"/>
              </a:ext>
            </a:extLst>
          </p:cNvPr>
          <p:cNvSpPr/>
          <p:nvPr/>
        </p:nvSpPr>
        <p:spPr>
          <a:xfrm>
            <a:off x="989801" y="1874226"/>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2" name="Google Shape;122;p3">
            <a:extLst>
              <a:ext uri="{FF2B5EF4-FFF2-40B4-BE49-F238E27FC236}">
                <a16:creationId xmlns:a16="http://schemas.microsoft.com/office/drawing/2014/main" id="{7F51C9D3-89EB-BFE8-C498-C0E29E038D96}"/>
              </a:ext>
            </a:extLst>
          </p:cNvPr>
          <p:cNvSpPr txBox="1"/>
          <p:nvPr/>
        </p:nvSpPr>
        <p:spPr>
          <a:xfrm>
            <a:off x="989801" y="797950"/>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シミュレーション結果の</a:t>
            </a:r>
            <a:r>
              <a:rPr lang="ja-JP" altLang="en-US" sz="1100" dirty="0">
                <a:solidFill>
                  <a:schemeClr val="tx1"/>
                </a:solidFill>
                <a:latin typeface="MS Mincho" pitchFamily="49" charset="-128"/>
                <a:ea typeface="MS Mincho" pitchFamily="49" charset="-128"/>
              </a:rPr>
              <a:t>要約</a:t>
            </a:r>
            <a:r>
              <a:rPr lang="ja-JP" altLang="ko-KR" sz="1100" dirty="0">
                <a:solidFill>
                  <a:schemeClr val="tx1"/>
                </a:solidFill>
                <a:latin typeface="MS Mincho" pitchFamily="49" charset="-128"/>
                <a:ea typeface="MS Mincho" pitchFamily="49" charset="-128"/>
              </a:rPr>
              <a:t>情報を表示します。</a:t>
            </a:r>
            <a:endParaRPr sz="1100" dirty="0">
              <a:solidFill>
                <a:schemeClr val="tx1"/>
              </a:solidFill>
              <a:latin typeface="MS Mincho" pitchFamily="49" charset="-128"/>
              <a:ea typeface="MS Mincho" pitchFamily="49" charset="-128"/>
              <a:cs typeface="MS Mincho"/>
              <a:sym typeface="MS Mincho"/>
            </a:endParaRPr>
          </a:p>
        </p:txBody>
      </p:sp>
      <p:pic>
        <p:nvPicPr>
          <p:cNvPr id="43" name="그림 42"/>
          <p:cNvPicPr>
            <a:picLocks noChangeAspect="1"/>
          </p:cNvPicPr>
          <p:nvPr/>
        </p:nvPicPr>
        <p:blipFill>
          <a:blip r:embed="rId5"/>
          <a:stretch>
            <a:fillRect/>
          </a:stretch>
        </p:blipFill>
        <p:spPr>
          <a:xfrm>
            <a:off x="1250098" y="1088148"/>
            <a:ext cx="4939385" cy="1080287"/>
          </a:xfrm>
          <a:prstGeom prst="rect">
            <a:avLst/>
          </a:prstGeom>
        </p:spPr>
      </p:pic>
      <p:sp>
        <p:nvSpPr>
          <p:cNvPr id="44" name="Google Shape;357;p15"/>
          <p:cNvSpPr/>
          <p:nvPr/>
        </p:nvSpPr>
        <p:spPr>
          <a:xfrm>
            <a:off x="1209283" y="2220792"/>
            <a:ext cx="5134367" cy="1139114"/>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注：生活習慣病管理料</a:t>
            </a:r>
            <a:r>
              <a:rPr lang="ja-JP" altLang="en-US" sz="1100" dirty="0">
                <a:latin typeface="MS Mincho" pitchFamily="49" charset="-128"/>
                <a:ea typeface="MS Mincho" pitchFamily="49" charset="-128"/>
              </a:rPr>
              <a:t>置換</a:t>
            </a:r>
            <a:r>
              <a:rPr lang="ja-JP" altLang="ko-KR" sz="1100" dirty="0">
                <a:latin typeface="MS Mincho" pitchFamily="49" charset="-128"/>
                <a:ea typeface="MS Mincho" pitchFamily="49" charset="-128"/>
              </a:rPr>
              <a:t>シミュレーションの対象</a:t>
            </a:r>
            <a:r>
              <a:rPr lang="ja-JP" altLang="en-US" sz="1100" dirty="0">
                <a:solidFill>
                  <a:schemeClr val="tx1"/>
                </a:solidFill>
                <a:latin typeface="MS Mincho" pitchFamily="49" charset="-128"/>
                <a:ea typeface="MS Mincho"/>
                <a:cs typeface="MS Mincho"/>
                <a:sym typeface="MS Mincho"/>
              </a:rPr>
              <a:t>レセプト</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脂質異常症、高血圧症、糖尿病の病名（確定）</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対象</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「初診」</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「在宅」の区分がある</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は除く。 </a:t>
            </a:r>
            <a:endParaRPr lang="en-US" altLang="ja-JP" sz="1100" dirty="0">
              <a:latin typeface="MS Mincho" pitchFamily="49" charset="-128"/>
              <a:ea typeface="MS Mincho" pitchFamily="49" charset="-128"/>
            </a:endParaRPr>
          </a:p>
          <a:p>
            <a:pPr lvl="0">
              <a:lnSpc>
                <a:spcPct val="125000"/>
              </a:lnSpc>
              <a:buFontTx/>
              <a:buChar char="-"/>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生活習慣病管理料を算定している</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は除く。 </a:t>
            </a:r>
            <a:endParaRPr lang="en-US" altLang="ja-JP" sz="1100" dirty="0">
              <a:latin typeface="MS Mincho" pitchFamily="49" charset="-128"/>
              <a:ea typeface="MS Mincho" pitchFamily="49" charset="-128"/>
            </a:endParaRPr>
          </a:p>
          <a:p>
            <a:pPr lvl="0">
              <a:lnSpc>
                <a:spcPct val="125000"/>
              </a:lnSpc>
              <a:buFontTx/>
              <a:buChar char="-"/>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オンライン診療を算定している</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は除く。</a:t>
            </a:r>
            <a:endParaRPr sz="1100" dirty="0">
              <a:solidFill>
                <a:schemeClr val="dk1"/>
              </a:solidFill>
              <a:latin typeface="MS Mincho" pitchFamily="49" charset="-128"/>
              <a:ea typeface="MS Mincho" pitchFamily="49" charset="-128"/>
              <a:cs typeface="MS Mincho"/>
              <a:sym typeface="MS Mincho"/>
            </a:endParaRPr>
          </a:p>
        </p:txBody>
      </p:sp>
      <p:sp>
        <p:nvSpPr>
          <p:cNvPr id="45" name="Google Shape;301;p12"/>
          <p:cNvSpPr/>
          <p:nvPr/>
        </p:nvSpPr>
        <p:spPr>
          <a:xfrm>
            <a:off x="4576241" y="7231699"/>
            <a:ext cx="2853259" cy="2074684"/>
          </a:xfrm>
          <a:prstGeom prst="roundRect">
            <a:avLst>
              <a:gd name="adj" fmla="val 11793"/>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solidFill>
                  <a:srgbClr val="0070C0"/>
                </a:solidFill>
              </a:rPr>
              <a:t>外来データ提出加算</a:t>
            </a:r>
            <a:endParaRPr lang="en-US" altLang="ja-JP" sz="1100" dirty="0">
              <a:solidFill>
                <a:srgbClr val="0070C0"/>
              </a:solidFill>
            </a:endParaRPr>
          </a:p>
          <a:p>
            <a:pPr lvl="0">
              <a:lnSpc>
                <a:spcPct val="125000"/>
              </a:lnSpc>
            </a:pPr>
            <a:r>
              <a:rPr lang="ja-JP" altLang="ko-KR" sz="1100" dirty="0">
                <a:solidFill>
                  <a:srgbClr val="0070C0"/>
                </a:solidFill>
                <a:latin typeface="MS Mincho" panose="02020609040205080304" pitchFamily="49" charset="-128"/>
                <a:ea typeface="MS Mincho" panose="02020609040205080304" pitchFamily="49" charset="-128"/>
              </a:rPr>
              <a:t>・</a:t>
            </a:r>
            <a:r>
              <a:rPr lang="en-US" altLang="ko-KR" sz="1100" dirty="0">
                <a:solidFill>
                  <a:srgbClr val="0070C0"/>
                </a:solidFill>
                <a:latin typeface="MS Mincho" panose="02020609040205080304" pitchFamily="49" charset="-128"/>
                <a:ea typeface="MS Mincho" panose="02020609040205080304" pitchFamily="49" charset="-128"/>
              </a:rPr>
              <a:t>2022</a:t>
            </a:r>
            <a:r>
              <a:rPr lang="ja-JP" altLang="ko-KR" sz="1100" dirty="0">
                <a:solidFill>
                  <a:srgbClr val="0070C0"/>
                </a:solidFill>
                <a:latin typeface="MS Mincho" panose="02020609040205080304" pitchFamily="49" charset="-128"/>
                <a:ea typeface="MS Mincho" panose="02020609040205080304" pitchFamily="49" charset="-128"/>
              </a:rPr>
              <a:t>年度改定で新設された点数。</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・診療報酬の請求状況を厚生労働省に</a:t>
            </a:r>
            <a:r>
              <a:rPr lang="ja-JP" altLang="en-US" sz="1100" dirty="0">
                <a:solidFill>
                  <a:srgbClr val="0070C0"/>
                </a:solidFill>
                <a:latin typeface="MS Mincho" panose="02020609040205080304" pitchFamily="49" charset="-128"/>
                <a:ea typeface="MS Mincho" panose="02020609040205080304" pitchFamily="49" charset="-128"/>
              </a:rPr>
              <a:t>　　</a:t>
            </a:r>
            <a:endParaRPr lang="en-US" altLang="ja-JP" sz="1100" dirty="0">
              <a:solidFill>
                <a:srgbClr val="0070C0"/>
              </a:solidFill>
              <a:latin typeface="MS Mincho" panose="02020609040205080304" pitchFamily="49" charset="-128"/>
              <a:ea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提出した場合に月１回</a:t>
            </a:r>
            <a:r>
              <a:rPr lang="en-US" altLang="ko-KR" sz="1100" dirty="0">
                <a:solidFill>
                  <a:srgbClr val="0070C0"/>
                </a:solidFill>
                <a:latin typeface="MS Mincho" panose="02020609040205080304" pitchFamily="49" charset="-128"/>
                <a:ea typeface="MS Mincho" panose="02020609040205080304" pitchFamily="49" charset="-128"/>
              </a:rPr>
              <a:t>50</a:t>
            </a:r>
            <a:r>
              <a:rPr lang="ja-JP" altLang="ko-KR" sz="1100" dirty="0">
                <a:solidFill>
                  <a:srgbClr val="0070C0"/>
                </a:solidFill>
                <a:latin typeface="MS Mincho" panose="02020609040205080304" pitchFamily="49" charset="-128"/>
                <a:ea typeface="MS Mincho" panose="02020609040205080304" pitchFamily="49" charset="-128"/>
              </a:rPr>
              <a:t>点を算定する。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・提出方法は後日公表される。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・届出が必要である。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・届出すれば、生活習慣病管理料を算定している全てのレセプトで月１回</a:t>
            </a:r>
            <a:r>
              <a:rPr lang="en-US" altLang="ko-KR" sz="1100" dirty="0">
                <a:solidFill>
                  <a:srgbClr val="0070C0"/>
                </a:solidFill>
                <a:latin typeface="MS Mincho" panose="02020609040205080304" pitchFamily="49" charset="-128"/>
                <a:ea typeface="MS Mincho" panose="02020609040205080304" pitchFamily="49" charset="-128"/>
              </a:rPr>
              <a:t>50</a:t>
            </a:r>
            <a:r>
              <a:rPr lang="ja-JP" altLang="ko-KR" sz="1100" dirty="0">
                <a:solidFill>
                  <a:srgbClr val="0070C0"/>
                </a:solidFill>
                <a:latin typeface="MS Mincho" panose="02020609040205080304" pitchFamily="49" charset="-128"/>
                <a:ea typeface="MS Mincho" panose="02020609040205080304" pitchFamily="49" charset="-128"/>
              </a:rPr>
              <a:t>点を算定する。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・加算なので生活習慣病管理料を算定しないレセプトでは算定できない</a:t>
            </a:r>
            <a:endParaRPr sz="1100" dirty="0">
              <a:solidFill>
                <a:srgbClr val="0070C0"/>
              </a:solidFill>
              <a:latin typeface="MS Mincho" panose="02020609040205080304" pitchFamily="49" charset="-128"/>
              <a:ea typeface="MS Mincho" panose="02020609040205080304" pitchFamily="49" charset="-128"/>
              <a:cs typeface="MS Mincho"/>
              <a:sym typeface="MS Mincho"/>
            </a:endParaRPr>
          </a:p>
        </p:txBody>
      </p:sp>
    </p:spTree>
    <p:extLst>
      <p:ext uri="{BB962C8B-B14F-4D97-AF65-F5344CB8AC3E}">
        <p14:creationId xmlns:p14="http://schemas.microsoft.com/office/powerpoint/2010/main" val="301219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60683" y="27110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a16="http://schemas.microsoft.com/office/drawing/2014/main" id="{7F51C9D3-89EB-BFE8-C498-C0E29E038D96}"/>
              </a:ext>
            </a:extLst>
          </p:cNvPr>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対象患者情報の表示方法です。 （続き）</a:t>
            </a:r>
            <a:endParaRPr sz="1100" dirty="0">
              <a:solidFill>
                <a:schemeClr val="tx1"/>
              </a:solidFill>
              <a:latin typeface="MS Mincho" pitchFamily="49" charset="-128"/>
              <a:ea typeface="MS Mincho" pitchFamily="49" charset="-128"/>
              <a:cs typeface="MS Mincho"/>
              <a:sym typeface="MS Mincho"/>
            </a:endParaRPr>
          </a:p>
        </p:txBody>
      </p:sp>
      <p:sp>
        <p:nvSpPr>
          <p:cNvPr id="34" name="Google Shape;279;p11">
            <a:extLst>
              <a:ext uri="{FF2B5EF4-FFF2-40B4-BE49-F238E27FC236}">
                <a16:creationId xmlns:a16="http://schemas.microsoft.com/office/drawing/2014/main" id="{E6AC5A03-A7AE-59C9-8AC0-F3E7E751C753}"/>
              </a:ext>
            </a:extLst>
          </p:cNvPr>
          <p:cNvSpPr txBox="1"/>
          <p:nvPr/>
        </p:nvSpPr>
        <p:spPr>
          <a:xfrm>
            <a:off x="1229361" y="1639761"/>
            <a:ext cx="604773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閲覧」ボタンをクリックすると該当患者の「</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」がオープン</a:t>
            </a:r>
            <a:r>
              <a:rPr lang="ja-JP" altLang="en-US" sz="1100" dirty="0">
                <a:latin typeface="MS Mincho" pitchFamily="49" charset="-128"/>
                <a:ea typeface="MS Mincho" pitchFamily="49" charset="-128"/>
              </a:rPr>
              <a:t>され</a:t>
            </a:r>
            <a:r>
              <a:rPr lang="ja-JP" altLang="ko-KR" sz="1100" dirty="0">
                <a:latin typeface="MS Mincho" pitchFamily="49" charset="-128"/>
                <a:ea typeface="MS Mincho" pitchFamily="49" charset="-128"/>
              </a:rPr>
              <a:t>ます。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tx1"/>
                </a:solidFill>
                <a:latin typeface="MS Mincho" pitchFamily="49" charset="-128"/>
                <a:ea typeface="MS Mincho" pitchFamily="49" charset="-128"/>
                <a:cs typeface="MS Mincho"/>
                <a:sym typeface="MS Mincho"/>
              </a:rPr>
              <a:t> </a:t>
            </a:r>
            <a:r>
              <a:rPr lang="ja-JP" altLang="en-US" sz="1100" dirty="0">
                <a:solidFill>
                  <a:schemeClr val="tx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（=リストをダブルクリックする</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と同じです。）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sz="1100" dirty="0">
                <a:solidFill>
                  <a:schemeClr val="tx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縦覧</a:t>
            </a:r>
            <a:r>
              <a:rPr lang="ja-JP" altLang="ko-KR" sz="1100" dirty="0">
                <a:latin typeface="MS Mincho" pitchFamily="49" charset="-128"/>
                <a:ea typeface="MS Mincho" pitchFamily="49" charset="-128"/>
              </a:rPr>
              <a:t>」ボタンの場合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は該当患者の取り込まれた</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をすべて確認できます。</a:t>
            </a:r>
            <a:endParaRPr sz="1100" dirty="0">
              <a:solidFill>
                <a:schemeClr val="tx1"/>
              </a:solidFill>
              <a:latin typeface="MS Mincho" pitchFamily="49" charset="-128"/>
              <a:ea typeface="MS Mincho" pitchFamily="49" charset="-128"/>
              <a:cs typeface="MS Mincho"/>
              <a:sym typeface="MS Mincho"/>
            </a:endParaRPr>
          </a:p>
        </p:txBody>
      </p:sp>
      <p:pic>
        <p:nvPicPr>
          <p:cNvPr id="9" name="그림 8"/>
          <p:cNvPicPr>
            <a:picLocks noChangeAspect="1"/>
          </p:cNvPicPr>
          <p:nvPr/>
        </p:nvPicPr>
        <p:blipFill>
          <a:blip r:embed="rId3"/>
          <a:stretch>
            <a:fillRect/>
          </a:stretch>
        </p:blipFill>
        <p:spPr>
          <a:xfrm>
            <a:off x="1384915" y="2574861"/>
            <a:ext cx="4310636" cy="1561333"/>
          </a:xfrm>
          <a:prstGeom prst="rect">
            <a:avLst/>
          </a:prstGeom>
        </p:spPr>
      </p:pic>
      <p:sp>
        <p:nvSpPr>
          <p:cNvPr id="40" name="Google Shape;301;p12"/>
          <p:cNvSpPr/>
          <p:nvPr/>
        </p:nvSpPr>
        <p:spPr>
          <a:xfrm>
            <a:off x="4820879" y="2574861"/>
            <a:ext cx="2456221" cy="90418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縦覧</a:t>
            </a:r>
            <a:r>
              <a:rPr lang="ja-JP" altLang="ko-KR" sz="1100" dirty="0">
                <a:latin typeface="MS Mincho" pitchFamily="49" charset="-128"/>
                <a:ea typeface="MS Mincho" pitchFamily="49" charset="-128"/>
              </a:rPr>
              <a:t>画面】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該当</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は閲覧ボタン</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ダブルクリックで確認できます。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4"/>
          <a:stretch>
            <a:fillRect/>
          </a:stretch>
        </p:blipFill>
        <p:spPr>
          <a:xfrm>
            <a:off x="1384915" y="4268802"/>
            <a:ext cx="4310636" cy="2806926"/>
          </a:xfrm>
          <a:prstGeom prst="rect">
            <a:avLst/>
          </a:prstGeom>
        </p:spPr>
      </p:pic>
      <p:sp>
        <p:nvSpPr>
          <p:cNvPr id="36" name="Google Shape;128;p3">
            <a:extLst>
              <a:ext uri="{FF2B5EF4-FFF2-40B4-BE49-F238E27FC236}">
                <a16:creationId xmlns:a16="http://schemas.microsoft.com/office/drawing/2014/main" id="{B403790B-872A-DECC-7204-D6144990210B}"/>
              </a:ext>
            </a:extLst>
          </p:cNvPr>
          <p:cNvSpPr/>
          <p:nvPr/>
        </p:nvSpPr>
        <p:spPr>
          <a:xfrm>
            <a:off x="4348759" y="2985635"/>
            <a:ext cx="375642" cy="16196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285;p11"/>
          <p:cNvCxnSpPr>
            <a:stCxn id="36" idx="2"/>
            <a:endCxn id="8" idx="0"/>
          </p:cNvCxnSpPr>
          <p:nvPr/>
        </p:nvCxnSpPr>
        <p:spPr>
          <a:xfrm rot="5400000">
            <a:off x="3477804" y="3210025"/>
            <a:ext cx="1121207" cy="99634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extLst>
      <p:ext uri="{BB962C8B-B14F-4D97-AF65-F5344CB8AC3E}">
        <p14:creationId xmlns:p14="http://schemas.microsoft.com/office/powerpoint/2010/main" val="92482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65FFD0-7626-413F-8720-99E1EC55B42E}"/>
              </a:ext>
            </a:extLst>
          </p:cNvPr>
          <p:cNvSpPr txBox="1"/>
          <p:nvPr/>
        </p:nvSpPr>
        <p:spPr>
          <a:xfrm>
            <a:off x="1430837" y="7132729"/>
            <a:ext cx="4968000" cy="5604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□開発　</a:t>
            </a:r>
            <a:r>
              <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DX CARE</a:t>
            </a: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株式会社</a:t>
            </a:r>
            <a:endPar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□販売　株式会社ニチイ学館</a:t>
            </a:r>
          </a:p>
        </p:txBody>
      </p:sp>
      <p:sp>
        <p:nvSpPr>
          <p:cNvPr id="13" name="タイトル 1">
            <a:extLst>
              <a:ext uri="{FF2B5EF4-FFF2-40B4-BE49-F238E27FC236}">
                <a16:creationId xmlns:a16="http://schemas.microsoft.com/office/drawing/2014/main" id="{315CA086-6150-476E-B306-6D99E09DA5D8}"/>
              </a:ext>
            </a:extLst>
          </p:cNvPr>
          <p:cNvSpPr txBox="1">
            <a:spLocks/>
          </p:cNvSpPr>
          <p:nvPr/>
        </p:nvSpPr>
        <p:spPr>
          <a:xfrm>
            <a:off x="4426012" y="6550795"/>
            <a:ext cx="2115138" cy="462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２０２３年９月</a:t>
            </a:r>
            <a:r>
              <a:rPr lang="ja-JP" altLang="en-US" sz="1300" dirty="0">
                <a:solidFill>
                  <a:prstClr val="black"/>
                </a:solidFill>
                <a:latin typeface="ＭＳ ゴシック" panose="020B0609070205080204" pitchFamily="49" charset="-128"/>
                <a:ea typeface="ＭＳ ゴシック" panose="020B0609070205080204" pitchFamily="49" charset="-128"/>
              </a:rPr>
              <a:t>２７日</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cxnSp>
        <p:nvCxnSpPr>
          <p:cNvPr id="18" name="直線コネクタ 17">
            <a:extLst>
              <a:ext uri="{FF2B5EF4-FFF2-40B4-BE49-F238E27FC236}">
                <a16:creationId xmlns:a16="http://schemas.microsoft.com/office/drawing/2014/main" id="{8EF7195B-D80E-40EB-B436-EF57AFBE4E7E}"/>
              </a:ext>
            </a:extLst>
          </p:cNvPr>
          <p:cNvCxnSpPr/>
          <p:nvPr/>
        </p:nvCxnSpPr>
        <p:spPr>
          <a:xfrm>
            <a:off x="1080000" y="7045812"/>
            <a:ext cx="54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D43127-3735-4439-9D68-7152A97B2CDC}"/>
              </a:ext>
            </a:extLst>
          </p:cNvPr>
          <p:cNvSpPr txBox="1"/>
          <p:nvPr/>
        </p:nvSpPr>
        <p:spPr>
          <a:xfrm>
            <a:off x="1080000" y="4779815"/>
            <a:ext cx="5400000" cy="486415"/>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注：チェックアイＤＸによる判定の結果生じた返戻、減点、査定につきましては</a:t>
            </a:r>
            <a:endParaRPr kumimoji="0" lang="en-US"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endParaRP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　　責任を負いかねますのでご了承ください。</a:t>
            </a:r>
            <a:endParaRPr kumimoji="0" lang="ja-JP"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C29D30FD-ACF1-4C09-8970-6E4C47274BB0}"/>
              </a:ext>
            </a:extLst>
          </p:cNvPr>
          <p:cNvCxnSpPr/>
          <p:nvPr/>
        </p:nvCxnSpPr>
        <p:spPr>
          <a:xfrm>
            <a:off x="1080000" y="4517720"/>
            <a:ext cx="54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AAD34E9C-E131-0109-EA48-46852B8C4DDE}"/>
              </a:ext>
            </a:extLst>
          </p:cNvPr>
          <p:cNvSpPr txBox="1">
            <a:spLocks/>
          </p:cNvSpPr>
          <p:nvPr/>
        </p:nvSpPr>
        <p:spPr>
          <a:xfrm>
            <a:off x="519728" y="6040116"/>
            <a:ext cx="6331067" cy="533400"/>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kumimoji="1" lang="ja-JP" altLang="en-US" sz="2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点検業務マニュアル</a:t>
            </a:r>
            <a:endParaRPr kumimoji="1" lang="ja-JP" altLang="en-US" sz="2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pic>
        <p:nvPicPr>
          <p:cNvPr id="14" name="図 13">
            <a:extLst>
              <a:ext uri="{FF2B5EF4-FFF2-40B4-BE49-F238E27FC236}">
                <a16:creationId xmlns:a16="http://schemas.microsoft.com/office/drawing/2014/main" id="{FBEB664D-3791-8F98-7DF3-F74B96149BAC}"/>
              </a:ext>
            </a:extLst>
          </p:cNvPr>
          <p:cNvPicPr>
            <a:picLocks noChangeAspect="1"/>
          </p:cNvPicPr>
          <p:nvPr/>
        </p:nvPicPr>
        <p:blipFill>
          <a:blip r:embed="rId2"/>
          <a:stretch>
            <a:fillRect/>
          </a:stretch>
        </p:blipFill>
        <p:spPr>
          <a:xfrm>
            <a:off x="2504162" y="5565095"/>
            <a:ext cx="2362200" cy="533400"/>
          </a:xfrm>
          <a:prstGeom prst="rect">
            <a:avLst/>
          </a:prstGeom>
        </p:spPr>
      </p:pic>
      <p:sp>
        <p:nvSpPr>
          <p:cNvPr id="7" name="object 5">
            <a:extLst>
              <a:ext uri="{FF2B5EF4-FFF2-40B4-BE49-F238E27FC236}">
                <a16:creationId xmlns:a16="http://schemas.microsoft.com/office/drawing/2014/main" id="{B6255013-7D47-FCB2-21AD-72D9948D96FB}"/>
              </a:ext>
            </a:extLst>
          </p:cNvPr>
          <p:cNvSpPr txBox="1"/>
          <p:nvPr/>
        </p:nvSpPr>
        <p:spPr>
          <a:xfrm>
            <a:off x="1430837" y="9009506"/>
            <a:ext cx="2680970" cy="1035050"/>
          </a:xfrm>
          <a:prstGeom prst="rect">
            <a:avLst/>
          </a:prstGeom>
        </p:spPr>
        <p:txBody>
          <a:bodyPr vert="horz" wrap="square" lIns="0" tIns="12700" rIns="0" bIns="0" rtlCol="0">
            <a:spAutoFit/>
          </a:bodyPr>
          <a:lstStyle/>
          <a:p>
            <a:pPr marL="153035" marR="0" lvl="0" indent="-140970" algn="l" defTabSz="457200" rtl="0" eaLnBrk="1" fontAlgn="auto" latinLnBrk="0" hangingPunct="1">
              <a:lnSpc>
                <a:spcPct val="100000"/>
              </a:lnSpc>
              <a:spcBef>
                <a:spcPts val="100"/>
              </a:spcBef>
              <a:spcAft>
                <a:spcPts val="0"/>
              </a:spcAft>
              <a:buClrTx/>
              <a:buSzPct val="90909"/>
              <a:buFontTx/>
              <a:buChar char="■"/>
              <a:tabLst>
                <a:tab pos="153670"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お問</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い</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合わせ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a:p>
            <a:pPr marL="0" marR="0" lvl="0" indent="0" algn="l" defTabSz="4572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MS Gothic"/>
              <a:ea typeface="ＭＳ 明朝"/>
              <a:cs typeface="MS Gothic"/>
            </a:endParaRPr>
          </a:p>
          <a:p>
            <a:pPr marL="12700" marR="0" lvl="0" indent="0" algn="l" defTabSz="457200" rtl="0" eaLnBrk="1" fontAlgn="auto" latinLnBrk="0" hangingPunct="1">
              <a:lnSpc>
                <a:spcPct val="100000"/>
              </a:lnSpc>
              <a:spcBef>
                <a:spcPts val="0"/>
              </a:spcBef>
              <a:spcAft>
                <a:spcPts val="0"/>
              </a:spcAft>
              <a:buClrTx/>
              <a:buSzTx/>
              <a:buFontTx/>
              <a:buNone/>
              <a:tabLst>
                <a:tab pos="1130935"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チェッ</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ク</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アイDX	サ</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ポー</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ト窓口</a:t>
            </a:r>
          </a:p>
          <a:p>
            <a:pPr marL="12700" marR="0" lvl="0" indent="0" algn="l" defTabSz="457200" rtl="0" eaLnBrk="1" fontAlgn="auto" latinLnBrk="0" hangingPunct="1">
              <a:lnSpc>
                <a:spcPct val="100000"/>
              </a:lnSpc>
              <a:spcBef>
                <a:spcPts val="66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MS Gothic"/>
                <a:ea typeface="ＭＳ 明朝"/>
                <a:cs typeface="MS Gothic"/>
              </a:rPr>
              <a:t>E-mail：</a:t>
            </a:r>
            <a:r>
              <a:rPr kumimoji="0" sz="1100" b="0" i="0" u="none" strike="noStrike" kern="1200" cap="none" spc="-5" normalizeH="0" baseline="0" noProof="0" dirty="0">
                <a:ln>
                  <a:noFill/>
                </a:ln>
                <a:solidFill>
                  <a:prstClr val="black"/>
                </a:solidFill>
                <a:effectLst/>
                <a:uLnTx/>
                <a:uFillTx/>
                <a:latin typeface="MS Gothic"/>
                <a:ea typeface="ＭＳ 明朝"/>
                <a:cs typeface="MS Gothic"/>
                <a:hlinkClick r:id="rId3"/>
              </a:rPr>
              <a:t>checkeye-dx@nichiigakkan.co.jp</a:t>
            </a: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p:txBody>
      </p:sp>
      <p:pic>
        <p:nvPicPr>
          <p:cNvPr id="15" name="object 10">
            <a:extLst>
              <a:ext uri="{FF2B5EF4-FFF2-40B4-BE49-F238E27FC236}">
                <a16:creationId xmlns:a16="http://schemas.microsoft.com/office/drawing/2014/main" id="{29D02CEE-0610-F47E-FD6A-8CDF6696CC49}"/>
              </a:ext>
            </a:extLst>
          </p:cNvPr>
          <p:cNvPicPr/>
          <p:nvPr/>
        </p:nvPicPr>
        <p:blipFill>
          <a:blip r:embed="rId4" cstate="print"/>
          <a:stretch>
            <a:fillRect/>
          </a:stretch>
        </p:blipFill>
        <p:spPr>
          <a:xfrm>
            <a:off x="1397760" y="9344099"/>
            <a:ext cx="715373" cy="152771"/>
          </a:xfrm>
          <a:prstGeom prst="rect">
            <a:avLst/>
          </a:prstGeom>
        </p:spPr>
      </p:pic>
      <p:pic>
        <p:nvPicPr>
          <p:cNvPr id="16" name="object 11">
            <a:extLst>
              <a:ext uri="{FF2B5EF4-FFF2-40B4-BE49-F238E27FC236}">
                <a16:creationId xmlns:a16="http://schemas.microsoft.com/office/drawing/2014/main" id="{95181BEA-D414-62B6-67D3-E6ACD40D9436}"/>
              </a:ext>
            </a:extLst>
          </p:cNvPr>
          <p:cNvPicPr/>
          <p:nvPr/>
        </p:nvPicPr>
        <p:blipFill>
          <a:blip r:embed="rId5" cstate="print"/>
          <a:stretch>
            <a:fillRect/>
          </a:stretch>
        </p:blipFill>
        <p:spPr>
          <a:xfrm>
            <a:off x="2233732" y="9339570"/>
            <a:ext cx="1248156" cy="139192"/>
          </a:xfrm>
          <a:prstGeom prst="rect">
            <a:avLst/>
          </a:prstGeom>
        </p:spPr>
      </p:pic>
    </p:spTree>
    <p:extLst>
      <p:ext uri="{BB962C8B-B14F-4D97-AF65-F5344CB8AC3E}">
        <p14:creationId xmlns:p14="http://schemas.microsoft.com/office/powerpoint/2010/main" val="114658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그림 2">
            <a:extLst>
              <a:ext uri="{FF2B5EF4-FFF2-40B4-BE49-F238E27FC236}">
                <a16:creationId xmlns:a16="http://schemas.microsoft.com/office/drawing/2014/main" id="{89D31AEC-E447-401C-36EF-FD6F04DD206D}"/>
              </a:ext>
            </a:extLst>
          </p:cNvPr>
          <p:cNvPicPr>
            <a:picLocks noChangeAspect="1"/>
          </p:cNvPicPr>
          <p:nvPr/>
        </p:nvPicPr>
        <p:blipFill>
          <a:blip r:embed="rId3"/>
          <a:stretch>
            <a:fillRect/>
          </a:stretch>
        </p:blipFill>
        <p:spPr>
          <a:xfrm>
            <a:off x="1145349" y="2974597"/>
            <a:ext cx="2050777" cy="3076166"/>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1400" b="0" i="0" u="none" strike="noStrike" cap="none" dirty="0">
                <a:solidFill>
                  <a:srgbClr val="002060"/>
                </a:solidFill>
                <a:latin typeface="MS Mincho" pitchFamily="49" charset="-128"/>
                <a:ea typeface="MS Mincho" pitchFamily="49" charset="-128"/>
                <a:cs typeface="MS Gothic"/>
                <a:sym typeface="MS Gothic"/>
              </a:rPr>
              <a:t>電子付箋一覧</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980661" y="1621974"/>
            <a:ext cx="5677313" cy="93867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「電子付箋」は当該診療年月別に閲覧して印刷することができます。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画面点検を行う際</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気になる</a:t>
            </a:r>
            <a:r>
              <a:rPr lang="ja-JP" altLang="en-US" sz="1100" dirty="0">
                <a:latin typeface="MS Mincho" pitchFamily="49" charset="-128"/>
                <a:ea typeface="MS Mincho" pitchFamily="49" charset="-128"/>
              </a:rPr>
              <a:t>もの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カルテを参照する必要が</a:t>
            </a:r>
            <a:r>
              <a:rPr lang="ja-JP" altLang="ko-KR" sz="1100" dirty="0">
                <a:latin typeface="MS Mincho" pitchFamily="49" charset="-128"/>
                <a:ea typeface="MS Mincho" pitchFamily="49" charset="-128"/>
              </a:rPr>
              <a:t>ある</a:t>
            </a:r>
            <a:r>
              <a:rPr lang="ja-JP" altLang="en-US" sz="1100" dirty="0">
                <a:latin typeface="MS Mincho" pitchFamily="49" charset="-128"/>
                <a:ea typeface="MS Mincho" pitchFamily="49" charset="-128"/>
              </a:rPr>
              <a:t>もの、</a:t>
            </a:r>
            <a:r>
              <a:rPr lang="ja-JP" altLang="ko-KR" sz="1100" dirty="0">
                <a:latin typeface="MS Mincho" pitchFamily="49" charset="-128"/>
                <a:ea typeface="MS Mincho" pitchFamily="49" charset="-128"/>
              </a:rPr>
              <a:t>医療事務が点検して医師に</a:t>
            </a:r>
            <a:r>
              <a:rPr lang="ja-JP" altLang="en-US" sz="1100" dirty="0">
                <a:latin typeface="MS Mincho" pitchFamily="49" charset="-128"/>
                <a:ea typeface="MS Mincho" pitchFamily="49" charset="-128"/>
              </a:rPr>
              <a:t>確認する必要があるもの、医師が点検して医療事務に指示する事柄があるものなど、</a:t>
            </a:r>
            <a:r>
              <a:rPr lang="ja-JP" altLang="ko-KR" sz="1100" dirty="0">
                <a:latin typeface="MS Mincho" pitchFamily="49" charset="-128"/>
                <a:ea typeface="MS Mincho" pitchFamily="49" charset="-128"/>
              </a:rPr>
              <a:t>後で見直すべき</a:t>
            </a:r>
            <a:r>
              <a:rPr lang="ja-JP" altLang="en-US" sz="1100" dirty="0">
                <a:latin typeface="MS Mincho" pitchFamily="49" charset="-128"/>
                <a:ea typeface="MS Mincho" pitchFamily="49" charset="-128"/>
              </a:rPr>
              <a:t>レセプトの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ができます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
        <p:nvSpPr>
          <p:cNvPr id="109" name="Google Shape;109;p2"/>
          <p:cNvSpPr txBox="1"/>
          <p:nvPr/>
        </p:nvSpPr>
        <p:spPr>
          <a:xfrm>
            <a:off x="2407673" y="648000"/>
            <a:ext cx="274466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800" b="1" dirty="0">
                <a:solidFill>
                  <a:schemeClr val="dk1"/>
                </a:solidFill>
                <a:latin typeface="MS Mincho" pitchFamily="49" charset="-128"/>
                <a:ea typeface="MS Mincho" pitchFamily="49" charset="-128"/>
                <a:cs typeface="MS Gothic"/>
                <a:sym typeface="MS Gothic"/>
              </a:rPr>
              <a:t>点検業務</a:t>
            </a:r>
            <a:endParaRPr sz="1800" b="1" dirty="0">
              <a:solidFill>
                <a:schemeClr val="dk1"/>
              </a:solidFill>
              <a:latin typeface="MS Mincho" pitchFamily="49" charset="-128"/>
              <a:ea typeface="MS Mincho" pitchFamily="49" charset="-128"/>
              <a:cs typeface="MS Gothic"/>
              <a:sym typeface="MS Gothic"/>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a:t>
            </a:fld>
            <a:endParaRPr/>
          </a:p>
        </p:txBody>
      </p:sp>
      <p:sp>
        <p:nvSpPr>
          <p:cNvPr id="112" name="Google Shape;112;p2"/>
          <p:cNvSpPr/>
          <p:nvPr/>
        </p:nvSpPr>
        <p:spPr>
          <a:xfrm>
            <a:off x="1263204" y="425652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401640" y="3583216"/>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ナビゲーションウィンドウの「点検業務」&gt;「電子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一覧」をダブルクリックします</a:t>
            </a:r>
            <a:endParaRPr sz="1100" dirty="0">
              <a:solidFill>
                <a:schemeClr val="dk1"/>
              </a:solidFill>
              <a:latin typeface="MS Mincho" pitchFamily="49" charset="-128"/>
              <a:ea typeface="MS Mincho" pitchFamily="49" charset="-128"/>
              <a:cs typeface="MS Mincho"/>
              <a:sym typeface="MS Mincho"/>
            </a:endParaRPr>
          </a:p>
        </p:txBody>
      </p:sp>
      <p:grpSp>
        <p:nvGrpSpPr>
          <p:cNvPr id="6" name="그룹 5">
            <a:extLst>
              <a:ext uri="{FF2B5EF4-FFF2-40B4-BE49-F238E27FC236}">
                <a16:creationId xmlns:a16="http://schemas.microsoft.com/office/drawing/2014/main" id="{5DFDBB6E-5922-D93F-A124-1A5A7CAA0A24}"/>
              </a:ext>
            </a:extLst>
          </p:cNvPr>
          <p:cNvGrpSpPr/>
          <p:nvPr/>
        </p:nvGrpSpPr>
        <p:grpSpPr>
          <a:xfrm>
            <a:off x="1099051" y="6553911"/>
            <a:ext cx="5380949" cy="759281"/>
            <a:chOff x="973033" y="4826721"/>
            <a:chExt cx="6649033" cy="1038370"/>
          </a:xfrm>
        </p:grpSpPr>
        <p:pic>
          <p:nvPicPr>
            <p:cNvPr id="7" name="그림 6">
              <a:extLst>
                <a:ext uri="{FF2B5EF4-FFF2-40B4-BE49-F238E27FC236}">
                  <a16:creationId xmlns:a16="http://schemas.microsoft.com/office/drawing/2014/main" id="{E497901A-1A29-3875-F683-F523CB863DFA}"/>
                </a:ext>
              </a:extLst>
            </p:cNvPr>
            <p:cNvPicPr>
              <a:picLocks noChangeAspect="1"/>
            </p:cNvPicPr>
            <p:nvPr/>
          </p:nvPicPr>
          <p:blipFill>
            <a:blip r:embed="rId4"/>
            <a:stretch>
              <a:fillRect/>
            </a:stretch>
          </p:blipFill>
          <p:spPr>
            <a:xfrm>
              <a:off x="973033" y="4826721"/>
              <a:ext cx="4877481" cy="1038370"/>
            </a:xfrm>
            <a:prstGeom prst="rect">
              <a:avLst/>
            </a:prstGeom>
          </p:spPr>
        </p:pic>
        <p:pic>
          <p:nvPicPr>
            <p:cNvPr id="8" name="그림 7">
              <a:extLst>
                <a:ext uri="{FF2B5EF4-FFF2-40B4-BE49-F238E27FC236}">
                  <a16:creationId xmlns:a16="http://schemas.microsoft.com/office/drawing/2014/main" id="{D7CF97D6-282B-6077-E4E4-198DFDA61B4E}"/>
                </a:ext>
              </a:extLst>
            </p:cNvPr>
            <p:cNvPicPr>
              <a:picLocks noChangeAspect="1"/>
            </p:cNvPicPr>
            <p:nvPr/>
          </p:nvPicPr>
          <p:blipFill>
            <a:blip r:embed="rId5"/>
            <a:stretch>
              <a:fillRect/>
            </a:stretch>
          </p:blipFill>
          <p:spPr>
            <a:xfrm>
              <a:off x="5726326" y="4855300"/>
              <a:ext cx="1895740" cy="981212"/>
            </a:xfrm>
            <a:prstGeom prst="rect">
              <a:avLst/>
            </a:prstGeom>
          </p:spPr>
        </p:pic>
      </p:grpSp>
      <p:sp>
        <p:nvSpPr>
          <p:cNvPr id="9" name="Google Shape;122;p3">
            <a:extLst>
              <a:ext uri="{FF2B5EF4-FFF2-40B4-BE49-F238E27FC236}">
                <a16:creationId xmlns:a16="http://schemas.microsoft.com/office/drawing/2014/main" id="{C2EDC35E-CF2D-CCDB-0876-B5B1CC0AF23E}"/>
              </a:ext>
            </a:extLst>
          </p:cNvPr>
          <p:cNvSpPr txBox="1"/>
          <p:nvPr/>
        </p:nvSpPr>
        <p:spPr>
          <a:xfrm>
            <a:off x="1048101" y="61930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pitchFamily="49" charset="-128"/>
              </a:rPr>
              <a:t>上部エリア</a:t>
            </a:r>
            <a:r>
              <a:rPr lang="ja-JP" altLang="ko-KR" sz="1100" dirty="0">
                <a:solidFill>
                  <a:schemeClr val="tx1"/>
                </a:solidFill>
                <a:latin typeface="MS Mincho" pitchFamily="49" charset="-128"/>
                <a:ea typeface="MS Mincho" pitchFamily="49" charset="-128"/>
              </a:rPr>
              <a:t>：</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の</a:t>
            </a:r>
            <a:r>
              <a:rPr lang="ja-JP" altLang="en-US" sz="1100" dirty="0">
                <a:solidFill>
                  <a:schemeClr val="tx1"/>
                </a:solidFill>
                <a:latin typeface="MS Mincho" pitchFamily="49" charset="-128"/>
                <a:ea typeface="MS Mincho" pitchFamily="49" charset="-128"/>
              </a:rPr>
              <a:t>付箋</a:t>
            </a:r>
            <a:r>
              <a:rPr lang="ja-JP" altLang="ko-KR" sz="1100" dirty="0">
                <a:solidFill>
                  <a:schemeClr val="tx1"/>
                </a:solidFill>
                <a:latin typeface="MS Mincho" pitchFamily="49" charset="-128"/>
                <a:ea typeface="MS Mincho" pitchFamily="49" charset="-128"/>
              </a:rPr>
              <a:t>メモを診療年月条件で照会します。</a:t>
            </a:r>
            <a:endParaRPr sz="1100" dirty="0">
              <a:solidFill>
                <a:schemeClr val="tx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7;p3">
            <a:extLst>
              <a:ext uri="{FF2B5EF4-FFF2-40B4-BE49-F238E27FC236}">
                <a16:creationId xmlns:a16="http://schemas.microsoft.com/office/drawing/2014/main" id="{32F2CFB2-26F4-1FD0-5B5A-04BB14B514E6}"/>
              </a:ext>
            </a:extLst>
          </p:cNvPr>
          <p:cNvSpPr txBox="1"/>
          <p:nvPr/>
        </p:nvSpPr>
        <p:spPr>
          <a:xfrm>
            <a:off x="3512123" y="66300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3" name="Google Shape;129;p3">
            <a:extLst>
              <a:ext uri="{FF2B5EF4-FFF2-40B4-BE49-F238E27FC236}">
                <a16:creationId xmlns:a16="http://schemas.microsoft.com/office/drawing/2014/main" id="{B75761AB-ADEF-DEDC-1176-966288530C89}"/>
              </a:ext>
            </a:extLst>
          </p:cNvPr>
          <p:cNvSpPr txBox="1"/>
          <p:nvPr/>
        </p:nvSpPr>
        <p:spPr>
          <a:xfrm>
            <a:off x="1069319" y="7313192"/>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診療年月条件で検索します。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で登録した付箋メモ）</a:t>
            </a:r>
            <a:endParaRPr lang="ko-KR" altLang="en-US" sz="1100" dirty="0">
              <a:solidFill>
                <a:srgbClr val="FF0000"/>
              </a:solidFill>
              <a:latin typeface="MS Mincho" pitchFamily="49" charset="-128"/>
              <a:ea typeface="MS Mincho"/>
              <a:cs typeface="MS Mincho"/>
              <a:sym typeface="MS Mincho"/>
            </a:endParaRPr>
          </a:p>
        </p:txBody>
      </p:sp>
      <p:pic>
        <p:nvPicPr>
          <p:cNvPr id="17" name="그림 16">
            <a:extLst>
              <a:ext uri="{FF2B5EF4-FFF2-40B4-BE49-F238E27FC236}">
                <a16:creationId xmlns:a16="http://schemas.microsoft.com/office/drawing/2014/main" id="{FB659326-7628-361A-4B96-B6642E784782}"/>
              </a:ext>
            </a:extLst>
          </p:cNvPr>
          <p:cNvPicPr>
            <a:picLocks noChangeAspect="1"/>
          </p:cNvPicPr>
          <p:nvPr/>
        </p:nvPicPr>
        <p:blipFill>
          <a:blip r:embed="rId6"/>
          <a:stretch>
            <a:fillRect/>
          </a:stretch>
        </p:blipFill>
        <p:spPr>
          <a:xfrm>
            <a:off x="1145349" y="7634993"/>
            <a:ext cx="5157053" cy="2447312"/>
          </a:xfrm>
          <a:prstGeom prst="rect">
            <a:avLst/>
          </a:prstGeom>
        </p:spPr>
      </p:pic>
      <p:sp>
        <p:nvSpPr>
          <p:cNvPr id="18" name="Google Shape;323;p13">
            <a:extLst>
              <a:ext uri="{FF2B5EF4-FFF2-40B4-BE49-F238E27FC236}">
                <a16:creationId xmlns:a16="http://schemas.microsoft.com/office/drawing/2014/main" id="{B2BD5BB4-9A0A-EC6D-1BEA-355BDFC5AF42}"/>
              </a:ext>
            </a:extLst>
          </p:cNvPr>
          <p:cNvSpPr txBox="1"/>
          <p:nvPr/>
        </p:nvSpPr>
        <p:spPr>
          <a:xfrm>
            <a:off x="4835970" y="9115647"/>
            <a:ext cx="1612131"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None/>
            </a:pPr>
            <a:r>
              <a:rPr lang="ja-JP" altLang="en-US" sz="1100" dirty="0">
                <a:solidFill>
                  <a:schemeClr val="dk1"/>
                </a:solidFill>
                <a:latin typeface="MS Mincho"/>
                <a:ea typeface="MS Mincho"/>
                <a:cs typeface="MS Mincho"/>
                <a:sym typeface="MS Mincho"/>
              </a:rPr>
              <a:t>付箋が付いたレセプト</a:t>
            </a:r>
            <a:r>
              <a:rPr lang="ko-KR" altLang="en-US"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電子</a:t>
            </a:r>
            <a:r>
              <a:rPr lang="ja-JP" altLang="en-US" sz="1100" dirty="0">
                <a:solidFill>
                  <a:schemeClr val="tx1"/>
                </a:solidFill>
                <a:latin typeface="MS Mincho" pitchFamily="49" charset="-128"/>
                <a:ea typeface="MS Mincho" pitchFamily="49" charset="-128"/>
              </a:rPr>
              <a:t>付箋</a:t>
            </a:r>
            <a:r>
              <a:rPr lang="ja-JP" altLang="ko-KR" sz="1100" dirty="0">
                <a:solidFill>
                  <a:schemeClr val="tx1"/>
                </a:solidFill>
                <a:latin typeface="MS Mincho" pitchFamily="49" charset="-128"/>
                <a:ea typeface="MS Mincho" pitchFamily="49" charset="-128"/>
              </a:rPr>
              <a:t>一覧情報を印刷し、選択した電子</a:t>
            </a:r>
            <a:r>
              <a:rPr lang="ja-JP" altLang="en-US" sz="1100" dirty="0">
                <a:solidFill>
                  <a:schemeClr val="tx1"/>
                </a:solidFill>
                <a:latin typeface="MS Mincho" pitchFamily="49" charset="-128"/>
                <a:ea typeface="MS Mincho" pitchFamily="49" charset="-128"/>
              </a:rPr>
              <a:t>付箋</a:t>
            </a:r>
            <a:r>
              <a:rPr lang="ja-JP" altLang="ko-KR" sz="1100" dirty="0">
                <a:solidFill>
                  <a:schemeClr val="tx1"/>
                </a:solidFill>
                <a:latin typeface="MS Mincho" pitchFamily="49" charset="-128"/>
                <a:ea typeface="MS Mincho" pitchFamily="49" charset="-128"/>
              </a:rPr>
              <a:t>を除去</a:t>
            </a:r>
            <a:r>
              <a:rPr lang="ja-JP" altLang="en-US" sz="1100" dirty="0">
                <a:solidFill>
                  <a:schemeClr val="tx1"/>
                </a:solidFill>
                <a:latin typeface="MS Mincho" pitchFamily="49" charset="-128"/>
                <a:ea typeface="MS Mincho" pitchFamily="49" charset="-128"/>
              </a:rPr>
              <a:t>します。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a:t>
            </a:fld>
            <a:endParaRPr/>
          </a:p>
        </p:txBody>
      </p:sp>
      <p:sp>
        <p:nvSpPr>
          <p:cNvPr id="27" name="Google Shape;129;p3">
            <a:extLst>
              <a:ext uri="{FF2B5EF4-FFF2-40B4-BE49-F238E27FC236}">
                <a16:creationId xmlns:a16="http://schemas.microsoft.com/office/drawing/2014/main" id="{63D745FD-9053-128E-2243-2BF989682B39}"/>
              </a:ext>
            </a:extLst>
          </p:cNvPr>
          <p:cNvSpPr txBox="1"/>
          <p:nvPr/>
        </p:nvSpPr>
        <p:spPr>
          <a:xfrm>
            <a:off x="1182942" y="2851658"/>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②</a:t>
            </a:r>
            <a:r>
              <a:rPr lang="ja-JP" altLang="ko-KR" sz="1100" dirty="0">
                <a:latin typeface="MS Mincho" pitchFamily="49" charset="-128"/>
                <a:ea typeface="MS Mincho" pitchFamily="49" charset="-128"/>
              </a:rPr>
              <a:t>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一覧情報を印刷し</a:t>
            </a:r>
            <a:r>
              <a:rPr lang="ja-JP" altLang="en-US" sz="1100" dirty="0">
                <a:latin typeface="MS Mincho" pitchFamily="49" charset="-128"/>
                <a:ea typeface="MS Mincho" pitchFamily="49" charset="-128"/>
              </a:rPr>
              <a:t>ます。</a:t>
            </a:r>
            <a:endParaRPr lang="ko-KR" altLang="en-US" sz="1100" dirty="0">
              <a:solidFill>
                <a:schemeClr val="dk1"/>
              </a:solidFill>
              <a:latin typeface="MS Mincho"/>
              <a:ea typeface="MS Mincho"/>
              <a:cs typeface="MS Mincho"/>
              <a:sym typeface="MS Mincho"/>
            </a:endParaRPr>
          </a:p>
        </p:txBody>
      </p:sp>
      <p:pic>
        <p:nvPicPr>
          <p:cNvPr id="29" name="그림 28">
            <a:extLst>
              <a:ext uri="{FF2B5EF4-FFF2-40B4-BE49-F238E27FC236}">
                <a16:creationId xmlns:a16="http://schemas.microsoft.com/office/drawing/2014/main" id="{85C86073-405E-CF8C-5B8F-79337C17995D}"/>
              </a:ext>
            </a:extLst>
          </p:cNvPr>
          <p:cNvPicPr>
            <a:picLocks noChangeAspect="1"/>
          </p:cNvPicPr>
          <p:nvPr/>
        </p:nvPicPr>
        <p:blipFill>
          <a:blip r:embed="rId3"/>
          <a:stretch>
            <a:fillRect/>
          </a:stretch>
        </p:blipFill>
        <p:spPr>
          <a:xfrm>
            <a:off x="1341445" y="3245214"/>
            <a:ext cx="4572638" cy="2715004"/>
          </a:xfrm>
          <a:prstGeom prst="rect">
            <a:avLst/>
          </a:prstGeom>
          <a:ln>
            <a:solidFill>
              <a:schemeClr val="tx1"/>
            </a:solidFill>
          </a:ln>
        </p:spPr>
      </p:pic>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a16="http://schemas.microsoft.com/office/drawing/2014/main" id="{1FEFFB15-1D78-7F6D-F41D-F463C88AD15C}"/>
              </a:ext>
            </a:extLst>
          </p:cNvPr>
          <p:cNvSpPr txBox="1"/>
          <p:nvPr/>
        </p:nvSpPr>
        <p:spPr>
          <a:xfrm>
            <a:off x="1133161" y="6172401"/>
            <a:ext cx="5616075" cy="515485"/>
          </a:xfrm>
          <a:prstGeom prst="rect">
            <a:avLst/>
          </a:prstGeom>
          <a:noFill/>
          <a:ln>
            <a:noFill/>
          </a:ln>
        </p:spPr>
        <p:txBody>
          <a:bodyPr spcFirstLastPara="1" wrap="square" lIns="91425" tIns="45700" rIns="91425" bIns="45700" anchor="t" anchorCtr="0">
            <a:spAutoFit/>
          </a:bodyPr>
          <a:lstStyle/>
          <a:p>
            <a:pPr>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一覧</a:t>
            </a:r>
            <a:r>
              <a:rPr lang="ja-JP" altLang="en-US" sz="1100" dirty="0">
                <a:latin typeface="MS Mincho" pitchFamily="49" charset="-128"/>
                <a:ea typeface="MS Mincho" pitchFamily="49" charset="-128"/>
              </a:rPr>
              <a:t>から選択した付箋情報を除去します。</a:t>
            </a:r>
            <a:endParaRPr lang="ja-JP" altLang="en-US" sz="1100" dirty="0">
              <a:solidFill>
                <a:schemeClr val="dk1"/>
              </a:solidFill>
              <a:latin typeface="MS Mincho" pitchFamily="49" charset="-128"/>
              <a:ea typeface="MS Mincho" pitchFamily="49" charset="-128"/>
              <a:cs typeface="MS Mincho"/>
              <a:sym typeface="MS Mincho"/>
            </a:endParaRPr>
          </a:p>
          <a:p>
            <a:pPr lvl="0">
              <a:lnSpc>
                <a:spcPct val="125000"/>
              </a:lnSpc>
            </a:pPr>
            <a:endParaRPr sz="1100" dirty="0">
              <a:solidFill>
                <a:schemeClr val="dk1"/>
              </a:solidFill>
              <a:latin typeface="MS Mincho"/>
              <a:ea typeface="MS Mincho"/>
              <a:cs typeface="MS Mincho"/>
              <a:sym typeface="MS Mincho"/>
            </a:endParaRPr>
          </a:p>
        </p:txBody>
      </p:sp>
      <p:pic>
        <p:nvPicPr>
          <p:cNvPr id="32" name="그림 31">
            <a:extLst>
              <a:ext uri="{FF2B5EF4-FFF2-40B4-BE49-F238E27FC236}">
                <a16:creationId xmlns:a16="http://schemas.microsoft.com/office/drawing/2014/main" id="{95505201-97E0-54FE-FEF0-D0247524FBC4}"/>
              </a:ext>
            </a:extLst>
          </p:cNvPr>
          <p:cNvPicPr>
            <a:picLocks noChangeAspect="1"/>
          </p:cNvPicPr>
          <p:nvPr/>
        </p:nvPicPr>
        <p:blipFill>
          <a:blip r:embed="rId4"/>
          <a:stretch>
            <a:fillRect/>
          </a:stretch>
        </p:blipFill>
        <p:spPr>
          <a:xfrm>
            <a:off x="1355920" y="6476290"/>
            <a:ext cx="4524229" cy="2317130"/>
          </a:xfrm>
          <a:prstGeom prst="rect">
            <a:avLst/>
          </a:prstGeom>
        </p:spPr>
      </p:pic>
      <p:sp>
        <p:nvSpPr>
          <p:cNvPr id="33" name="Google Shape;209;p7">
            <a:extLst>
              <a:ext uri="{FF2B5EF4-FFF2-40B4-BE49-F238E27FC236}">
                <a16:creationId xmlns:a16="http://schemas.microsoft.com/office/drawing/2014/main" id="{A474631E-981B-BD0E-8C67-9DE7008F0D68}"/>
              </a:ext>
            </a:extLst>
          </p:cNvPr>
          <p:cNvSpPr/>
          <p:nvPr/>
        </p:nvSpPr>
        <p:spPr>
          <a:xfrm>
            <a:off x="1355920" y="6476305"/>
            <a:ext cx="658410" cy="2756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4" name="Google Shape;210;p7">
            <a:extLst>
              <a:ext uri="{FF2B5EF4-FFF2-40B4-BE49-F238E27FC236}">
                <a16:creationId xmlns:a16="http://schemas.microsoft.com/office/drawing/2014/main" id="{1EAD83B2-DC2D-DE2A-4807-0A3F2A9181E5}"/>
              </a:ext>
            </a:extLst>
          </p:cNvPr>
          <p:cNvCxnSpPr>
            <a:cxnSpLocks/>
            <a:stCxn id="33" idx="3"/>
          </p:cNvCxnSpPr>
          <p:nvPr/>
        </p:nvCxnSpPr>
        <p:spPr>
          <a:xfrm>
            <a:off x="2014330" y="6614144"/>
            <a:ext cx="3589253" cy="1227908"/>
          </a:xfrm>
          <a:prstGeom prst="bentConnector3">
            <a:avLst>
              <a:gd name="adj1" fmla="val 100029"/>
            </a:avLst>
          </a:prstGeom>
          <a:noFill/>
          <a:ln w="19050" cap="flat" cmpd="sng">
            <a:solidFill>
              <a:srgbClr val="FF0000"/>
            </a:solidFill>
            <a:prstDash val="solid"/>
            <a:miter lim="800000"/>
            <a:headEnd type="none" w="sm" len="sm"/>
            <a:tailEnd type="triangle" w="med" len="med"/>
          </a:ln>
        </p:spPr>
      </p:cxnSp>
      <p:sp>
        <p:nvSpPr>
          <p:cNvPr id="35" name="Google Shape;209;p7">
            <a:extLst>
              <a:ext uri="{FF2B5EF4-FFF2-40B4-BE49-F238E27FC236}">
                <a16:creationId xmlns:a16="http://schemas.microsoft.com/office/drawing/2014/main" id="{D8D94620-4DA6-79F3-29C6-9AC7ECC01D51}"/>
              </a:ext>
            </a:extLst>
          </p:cNvPr>
          <p:cNvSpPr/>
          <p:nvPr/>
        </p:nvSpPr>
        <p:spPr>
          <a:xfrm>
            <a:off x="3617735" y="7842052"/>
            <a:ext cx="2177009" cy="89281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6" name="그룹 35">
            <a:extLst>
              <a:ext uri="{FF2B5EF4-FFF2-40B4-BE49-F238E27FC236}">
                <a16:creationId xmlns:a16="http://schemas.microsoft.com/office/drawing/2014/main" id="{41DB8BF6-D332-EA9B-B190-11C77C5DEBF7}"/>
              </a:ext>
            </a:extLst>
          </p:cNvPr>
          <p:cNvGrpSpPr/>
          <p:nvPr/>
        </p:nvGrpSpPr>
        <p:grpSpPr>
          <a:xfrm>
            <a:off x="1099051" y="1981904"/>
            <a:ext cx="5586344" cy="746525"/>
            <a:chOff x="973033" y="4826721"/>
            <a:chExt cx="6649033" cy="1038370"/>
          </a:xfrm>
        </p:grpSpPr>
        <p:pic>
          <p:nvPicPr>
            <p:cNvPr id="37" name="그림 36">
              <a:extLst>
                <a:ext uri="{FF2B5EF4-FFF2-40B4-BE49-F238E27FC236}">
                  <a16:creationId xmlns:a16="http://schemas.microsoft.com/office/drawing/2014/main" id="{19154A39-0334-F57A-4570-FF47135399A4}"/>
                </a:ext>
              </a:extLst>
            </p:cNvPr>
            <p:cNvPicPr>
              <a:picLocks noChangeAspect="1"/>
            </p:cNvPicPr>
            <p:nvPr/>
          </p:nvPicPr>
          <p:blipFill>
            <a:blip r:embed="rId5"/>
            <a:stretch>
              <a:fillRect/>
            </a:stretch>
          </p:blipFill>
          <p:spPr>
            <a:xfrm>
              <a:off x="973033" y="4826721"/>
              <a:ext cx="4877481" cy="1038370"/>
            </a:xfrm>
            <a:prstGeom prst="rect">
              <a:avLst/>
            </a:prstGeom>
          </p:spPr>
        </p:pic>
        <p:pic>
          <p:nvPicPr>
            <p:cNvPr id="38" name="그림 37">
              <a:extLst>
                <a:ext uri="{FF2B5EF4-FFF2-40B4-BE49-F238E27FC236}">
                  <a16:creationId xmlns:a16="http://schemas.microsoft.com/office/drawing/2014/main" id="{02C6559B-8BF0-4F47-77AE-AFF55CE735B2}"/>
                </a:ext>
              </a:extLst>
            </p:cNvPr>
            <p:cNvPicPr>
              <a:picLocks noChangeAspect="1"/>
            </p:cNvPicPr>
            <p:nvPr/>
          </p:nvPicPr>
          <p:blipFill>
            <a:blip r:embed="rId6"/>
            <a:stretch>
              <a:fillRect/>
            </a:stretch>
          </p:blipFill>
          <p:spPr>
            <a:xfrm>
              <a:off x="5726326" y="4855300"/>
              <a:ext cx="1895740" cy="981212"/>
            </a:xfrm>
            <a:prstGeom prst="rect">
              <a:avLst/>
            </a:prstGeom>
          </p:spPr>
        </p:pic>
      </p:grpSp>
      <p:sp>
        <p:nvSpPr>
          <p:cNvPr id="40" name="Google Shape;126;p3">
            <a:extLst>
              <a:ext uri="{FF2B5EF4-FFF2-40B4-BE49-F238E27FC236}">
                <a16:creationId xmlns:a16="http://schemas.microsoft.com/office/drawing/2014/main" id="{FD59E01D-AE7A-650E-F623-FE4412D249B6}"/>
              </a:ext>
            </a:extLst>
          </p:cNvPr>
          <p:cNvSpPr txBox="1"/>
          <p:nvPr/>
        </p:nvSpPr>
        <p:spPr>
          <a:xfrm>
            <a:off x="5233587" y="205708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42" name="Google Shape;131;p3">
            <a:extLst>
              <a:ext uri="{FF2B5EF4-FFF2-40B4-BE49-F238E27FC236}">
                <a16:creationId xmlns:a16="http://schemas.microsoft.com/office/drawing/2014/main" id="{8B2B69C1-7E77-E033-3B0F-016E72B68AC6}"/>
              </a:ext>
            </a:extLst>
          </p:cNvPr>
          <p:cNvSpPr txBox="1"/>
          <p:nvPr/>
        </p:nvSpPr>
        <p:spPr>
          <a:xfrm>
            <a:off x="1781474" y="23723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3" name="Google Shape;139;p3">
            <a:extLst>
              <a:ext uri="{FF2B5EF4-FFF2-40B4-BE49-F238E27FC236}">
                <a16:creationId xmlns:a16="http://schemas.microsoft.com/office/drawing/2014/main" id="{45A71851-3B0A-86B1-6C92-F38EB35FB2A9}"/>
              </a:ext>
            </a:extLst>
          </p:cNvPr>
          <p:cNvSpPr/>
          <p:nvPr/>
        </p:nvSpPr>
        <p:spPr>
          <a:xfrm>
            <a:off x="1222720" y="2460838"/>
            <a:ext cx="616713" cy="2346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4" name="Google Shape;139;p3">
            <a:extLst>
              <a:ext uri="{FF2B5EF4-FFF2-40B4-BE49-F238E27FC236}">
                <a16:creationId xmlns:a16="http://schemas.microsoft.com/office/drawing/2014/main" id="{BE75EA29-098F-15F8-0D2F-A8E03EDFCB9C}"/>
              </a:ext>
            </a:extLst>
          </p:cNvPr>
          <p:cNvSpPr/>
          <p:nvPr/>
        </p:nvSpPr>
        <p:spPr>
          <a:xfrm>
            <a:off x="5659185" y="2124403"/>
            <a:ext cx="616713" cy="2346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4" name="그룹 3">
            <a:extLst>
              <a:ext uri="{FF2B5EF4-FFF2-40B4-BE49-F238E27FC236}">
                <a16:creationId xmlns:a16="http://schemas.microsoft.com/office/drawing/2014/main" id="{216996BC-3115-DEA3-EFC8-243930B9EF94}"/>
              </a:ext>
            </a:extLst>
          </p:cNvPr>
          <p:cNvGrpSpPr/>
          <p:nvPr/>
        </p:nvGrpSpPr>
        <p:grpSpPr>
          <a:xfrm>
            <a:off x="1609525" y="6295332"/>
            <a:ext cx="4701572" cy="3398907"/>
            <a:chOff x="1503572" y="2331023"/>
            <a:chExt cx="4320000" cy="3254248"/>
          </a:xfrm>
        </p:grpSpPr>
        <p:pic>
          <p:nvPicPr>
            <p:cNvPr id="2" name="図 8">
              <a:extLst>
                <a:ext uri="{FF2B5EF4-FFF2-40B4-BE49-F238E27FC236}">
                  <a16:creationId xmlns:a16="http://schemas.microsoft.com/office/drawing/2014/main" id="{B1BA1119-3B12-6AF4-3E3E-1BD0CE6A2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572" y="2331023"/>
              <a:ext cx="4320000" cy="3254248"/>
            </a:xfrm>
            <a:prstGeom prst="rect">
              <a:avLst/>
            </a:prstGeom>
          </p:spPr>
        </p:pic>
        <p:pic>
          <p:nvPicPr>
            <p:cNvPr id="3" name="図 16">
              <a:extLst>
                <a:ext uri="{FF2B5EF4-FFF2-40B4-BE49-F238E27FC236}">
                  <a16:creationId xmlns:a16="http://schemas.microsoft.com/office/drawing/2014/main" id="{A7BDAEA8-4CC2-985A-D368-2F7CD5B95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907" y="2333413"/>
              <a:ext cx="4315237" cy="229921"/>
            </a:xfrm>
            <a:prstGeom prst="rect">
              <a:avLst/>
            </a:prstGeom>
          </p:spPr>
        </p:pic>
      </p:gr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3</a:t>
            </a:fld>
            <a:endParaRPr dirty="0"/>
          </a:p>
        </p:txBody>
      </p:sp>
      <p:sp>
        <p:nvSpPr>
          <p:cNvPr id="19" name="Google Shape;122;p3">
            <a:extLst>
              <a:ext uri="{FF2B5EF4-FFF2-40B4-BE49-F238E27FC236}">
                <a16:creationId xmlns:a16="http://schemas.microsoft.com/office/drawing/2014/main" id="{7B7C84A0-F5E5-BC73-B327-28BD8CE32AD4}"/>
              </a:ext>
            </a:extLst>
          </p:cNvPr>
          <p:cNvSpPr txBox="1"/>
          <p:nvPr/>
        </p:nvSpPr>
        <p:spPr>
          <a:xfrm>
            <a:off x="1146459" y="546333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a:cs typeface="MS Mincho"/>
                <a:sym typeface="MS Mincho"/>
              </a:rPr>
              <a:t>レセプト</a:t>
            </a:r>
            <a:r>
              <a:rPr lang="ja-JP" altLang="ko-KR" sz="1100" dirty="0">
                <a:solidFill>
                  <a:schemeClr val="tx1"/>
                </a:solidFill>
                <a:latin typeface="MS Mincho" pitchFamily="49" charset="-128"/>
                <a:ea typeface="MS Mincho" pitchFamily="49" charset="-128"/>
              </a:rPr>
              <a:t>の付箋メモ入力</a:t>
            </a:r>
            <a:endParaRPr sz="1100" dirty="0">
              <a:solidFill>
                <a:schemeClr val="tx1"/>
              </a:solidFill>
              <a:latin typeface="MS Mincho" pitchFamily="49" charset="-128"/>
              <a:ea typeface="MS Mincho" pitchFamily="49" charset="-128"/>
              <a:cs typeface="MS Mincho"/>
              <a:sym typeface="MS Mincho"/>
            </a:endParaRPr>
          </a:p>
        </p:txBody>
      </p:sp>
      <p:sp>
        <p:nvSpPr>
          <p:cNvPr id="20" name="Google Shape;204;p7">
            <a:extLst>
              <a:ext uri="{FF2B5EF4-FFF2-40B4-BE49-F238E27FC236}">
                <a16:creationId xmlns:a16="http://schemas.microsoft.com/office/drawing/2014/main" id="{F539CE4D-1554-4A6D-C681-DC7A3830B44C}"/>
              </a:ext>
            </a:extLst>
          </p:cNvPr>
          <p:cNvSpPr txBox="1"/>
          <p:nvPr/>
        </p:nvSpPr>
        <p:spPr>
          <a:xfrm>
            <a:off x="1347799" y="5761350"/>
            <a:ext cx="5400000" cy="515485"/>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MS Mincho" pitchFamily="49" charset="-128"/>
                <a:ea typeface="MS Mincho" pitchFamily="49" charset="-128"/>
              </a:rPr>
              <a:t>詳細</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で「電子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」にチェックを入れると付箋メモ入力ダイアログ 画面がオフになり、</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メモを入力できます。</a:t>
            </a:r>
            <a:endParaRPr sz="1100" dirty="0">
              <a:solidFill>
                <a:schemeClr val="dk1"/>
              </a:solidFill>
              <a:latin typeface="MS Mincho" pitchFamily="49" charset="-128"/>
              <a:ea typeface="MS Mincho" pitchFamily="49" charset="-128"/>
              <a:cs typeface="MS Mincho"/>
              <a:sym typeface="MS Mincho"/>
            </a:endParaRPr>
          </a:p>
        </p:txBody>
      </p:sp>
      <p:cxnSp>
        <p:nvCxnSpPr>
          <p:cNvPr id="32" name="直線矢印コネクタ 15">
            <a:extLst>
              <a:ext uri="{FF2B5EF4-FFF2-40B4-BE49-F238E27FC236}">
                <a16:creationId xmlns:a16="http://schemas.microsoft.com/office/drawing/2014/main" id="{2979A040-927B-0D44-ACC1-C00619587936}"/>
              </a:ext>
            </a:extLst>
          </p:cNvPr>
          <p:cNvCxnSpPr>
            <a:cxnSpLocks/>
          </p:cNvCxnSpPr>
          <p:nvPr/>
        </p:nvCxnSpPr>
        <p:spPr>
          <a:xfrm flipH="1">
            <a:off x="5426177" y="7881188"/>
            <a:ext cx="281831" cy="411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a16="http://schemas.microsoft.com/office/drawing/2014/main" id="{6AB63D18-FA70-6232-8E27-FF76E1B4B652}"/>
              </a:ext>
            </a:extLst>
          </p:cNvPr>
          <p:cNvSpPr/>
          <p:nvPr/>
        </p:nvSpPr>
        <p:spPr>
          <a:xfrm>
            <a:off x="5747434" y="7814943"/>
            <a:ext cx="494300" cy="1359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209;p7">
            <a:extLst>
              <a:ext uri="{FF2B5EF4-FFF2-40B4-BE49-F238E27FC236}">
                <a16:creationId xmlns:a16="http://schemas.microsoft.com/office/drawing/2014/main" id="{1B6292A5-8C78-1524-F338-70062EC295B4}"/>
              </a:ext>
            </a:extLst>
          </p:cNvPr>
          <p:cNvSpPr/>
          <p:nvPr/>
        </p:nvSpPr>
        <p:spPr>
          <a:xfrm>
            <a:off x="3489825" y="7711881"/>
            <a:ext cx="1936352" cy="101476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テキスト ボックス 17">
            <a:extLst>
              <a:ext uri="{FF2B5EF4-FFF2-40B4-BE49-F238E27FC236}">
                <a16:creationId xmlns:a16="http://schemas.microsoft.com/office/drawing/2014/main" id="{F324006B-234F-9F3D-F100-E392F0707C68}"/>
              </a:ext>
            </a:extLst>
          </p:cNvPr>
          <p:cNvSpPr txBox="1"/>
          <p:nvPr/>
        </p:nvSpPr>
        <p:spPr>
          <a:xfrm>
            <a:off x="3689804" y="8770991"/>
            <a:ext cx="1736373" cy="261610"/>
          </a:xfrm>
          <a:prstGeom prst="rect">
            <a:avLst/>
          </a:prstGeom>
          <a:solidFill>
            <a:schemeClr val="bg1"/>
          </a:solidFill>
        </p:spPr>
        <p:txBody>
          <a:bodyPr wrap="none" rtlCol="0">
            <a:spAutoFit/>
          </a:bodyPr>
          <a:lstStyle/>
          <a:p>
            <a:pPr algn="l"/>
            <a:r>
              <a:rPr kumimoji="1" lang="ja-JP" altLang="en-US" sz="1100" dirty="0">
                <a:solidFill>
                  <a:srgbClr val="FF0000"/>
                </a:solidFill>
                <a:latin typeface="ＭＳ ゴシック" panose="020B0609070205080204" pitchFamily="49" charset="-128"/>
                <a:ea typeface="ＭＳ ゴシック" panose="020B0609070205080204" pitchFamily="49" charset="-128"/>
              </a:rPr>
              <a:t>付箋メモ入力ダイアログ</a:t>
            </a:r>
          </a:p>
        </p:txBody>
      </p:sp>
      <p:sp>
        <p:nvSpPr>
          <p:cNvPr id="17" name="Google Shape;122;p3">
            <a:extLst>
              <a:ext uri="{FF2B5EF4-FFF2-40B4-BE49-F238E27FC236}">
                <a16:creationId xmlns:a16="http://schemas.microsoft.com/office/drawing/2014/main" id="{79F9AD0A-662A-DA5E-AAF9-15F62265A8A6}"/>
              </a:ext>
            </a:extLst>
          </p:cNvPr>
          <p:cNvSpPr txBox="1"/>
          <p:nvPr/>
        </p:nvSpPr>
        <p:spPr>
          <a:xfrm>
            <a:off x="1048101" y="117395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a:cs typeface="MS Mincho"/>
                <a:sym typeface="MS Mincho"/>
              </a:rPr>
              <a:t>レセプト</a:t>
            </a:r>
            <a:r>
              <a:rPr lang="ja-JP" altLang="ko-KR" sz="1100" dirty="0">
                <a:solidFill>
                  <a:schemeClr val="tx1"/>
                </a:solidFill>
                <a:latin typeface="MS Mincho" pitchFamily="49" charset="-128"/>
                <a:ea typeface="MS Mincho" pitchFamily="49" charset="-128"/>
              </a:rPr>
              <a:t>点検画面での電子</a:t>
            </a:r>
            <a:r>
              <a:rPr lang="ja-JP" altLang="en-US" sz="1100" dirty="0">
                <a:solidFill>
                  <a:schemeClr val="tx1"/>
                </a:solidFill>
                <a:latin typeface="MS Mincho" pitchFamily="49" charset="-128"/>
                <a:ea typeface="MS Mincho" pitchFamily="49" charset="-128"/>
              </a:rPr>
              <a:t>付箋</a:t>
            </a:r>
            <a:r>
              <a:rPr lang="ja-JP" altLang="ko-KR" sz="1100" dirty="0">
                <a:solidFill>
                  <a:schemeClr val="tx1"/>
                </a:solidFill>
                <a:latin typeface="MS Mincho" pitchFamily="49" charset="-128"/>
                <a:ea typeface="MS Mincho" pitchFamily="49" charset="-128"/>
              </a:rPr>
              <a:t>印刷</a:t>
            </a:r>
            <a:r>
              <a:rPr lang="ja-JP" altLang="en-US" sz="1100" dirty="0">
                <a:solidFill>
                  <a:schemeClr val="tx1"/>
                </a:solidFill>
                <a:latin typeface="MS Mincho" pitchFamily="49" charset="-128"/>
                <a:ea typeface="MS Mincho" pitchFamily="49" charset="-128"/>
              </a:rPr>
              <a:t>について</a:t>
            </a:r>
            <a:endParaRPr sz="1100" dirty="0">
              <a:solidFill>
                <a:schemeClr val="tx1"/>
              </a:solidFill>
              <a:latin typeface="MS Mincho" pitchFamily="49" charset="-128"/>
              <a:ea typeface="MS Mincho" pitchFamily="49" charset="-128"/>
              <a:cs typeface="MS Mincho"/>
              <a:sym typeface="MS Mincho"/>
            </a:endParaRPr>
          </a:p>
        </p:txBody>
      </p:sp>
      <p:sp>
        <p:nvSpPr>
          <p:cNvPr id="18" name="Google Shape;204;p7">
            <a:extLst>
              <a:ext uri="{FF2B5EF4-FFF2-40B4-BE49-F238E27FC236}">
                <a16:creationId xmlns:a16="http://schemas.microsoft.com/office/drawing/2014/main" id="{E62D60D4-6C1C-F76A-7F7D-24FA76BE9557}"/>
              </a:ext>
            </a:extLst>
          </p:cNvPr>
          <p:cNvSpPr txBox="1"/>
          <p:nvPr/>
        </p:nvSpPr>
        <p:spPr>
          <a:xfrm>
            <a:off x="1146459" y="14781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「点検業務」 &gt;</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検索リストでも電子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を印刷できます。</a:t>
            </a:r>
            <a:endParaRPr sz="1100" dirty="0">
              <a:solidFill>
                <a:schemeClr val="dk1"/>
              </a:solidFill>
              <a:latin typeface="MS Mincho" pitchFamily="49" charset="-128"/>
              <a:ea typeface="MS Mincho" pitchFamily="49" charset="-128"/>
              <a:cs typeface="MS Mincho"/>
              <a:sym typeface="MS Mincho"/>
            </a:endParaRPr>
          </a:p>
        </p:txBody>
      </p:sp>
      <p:grpSp>
        <p:nvGrpSpPr>
          <p:cNvPr id="21" name="그룹 20">
            <a:extLst>
              <a:ext uri="{FF2B5EF4-FFF2-40B4-BE49-F238E27FC236}">
                <a16:creationId xmlns:a16="http://schemas.microsoft.com/office/drawing/2014/main" id="{83C95480-8225-EF25-1010-3389458357AB}"/>
              </a:ext>
            </a:extLst>
          </p:cNvPr>
          <p:cNvGrpSpPr/>
          <p:nvPr/>
        </p:nvGrpSpPr>
        <p:grpSpPr>
          <a:xfrm>
            <a:off x="1355920" y="1965168"/>
            <a:ext cx="4320000" cy="3254248"/>
            <a:chOff x="1278362" y="5753148"/>
            <a:chExt cx="4320000" cy="3254248"/>
          </a:xfrm>
        </p:grpSpPr>
        <p:pic>
          <p:nvPicPr>
            <p:cNvPr id="24" name="図 2">
              <a:extLst>
                <a:ext uri="{FF2B5EF4-FFF2-40B4-BE49-F238E27FC236}">
                  <a16:creationId xmlns:a16="http://schemas.microsoft.com/office/drawing/2014/main" id="{5E87B4D9-9F17-B8B1-3002-F167E8866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8362" y="5753148"/>
              <a:ext cx="4320000" cy="3254248"/>
            </a:xfrm>
            <a:prstGeom prst="rect">
              <a:avLst/>
            </a:prstGeom>
          </p:spPr>
        </p:pic>
        <p:pic>
          <p:nvPicPr>
            <p:cNvPr id="25" name="図 1">
              <a:extLst>
                <a:ext uri="{FF2B5EF4-FFF2-40B4-BE49-F238E27FC236}">
                  <a16:creationId xmlns:a16="http://schemas.microsoft.com/office/drawing/2014/main" id="{65366461-9CAF-C9EE-54B3-6D33AD563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6267" y="5753148"/>
              <a:ext cx="4304189" cy="454879"/>
            </a:xfrm>
            <a:prstGeom prst="rect">
              <a:avLst/>
            </a:prstGeom>
          </p:spPr>
        </p:pic>
      </p:grpSp>
      <p:sp>
        <p:nvSpPr>
          <p:cNvPr id="26" name="テキスト ボックス 6">
            <a:extLst>
              <a:ext uri="{FF2B5EF4-FFF2-40B4-BE49-F238E27FC236}">
                <a16:creationId xmlns:a16="http://schemas.microsoft.com/office/drawing/2014/main" id="{5F75C91D-1071-F987-610F-D1C4A20017E9}"/>
              </a:ext>
            </a:extLst>
          </p:cNvPr>
          <p:cNvSpPr txBox="1"/>
          <p:nvPr/>
        </p:nvSpPr>
        <p:spPr>
          <a:xfrm>
            <a:off x="3515919" y="2073566"/>
            <a:ext cx="1031051" cy="261610"/>
          </a:xfrm>
          <a:prstGeom prst="rect">
            <a:avLst/>
          </a:prstGeom>
          <a:solidFill>
            <a:schemeClr val="bg1"/>
          </a:solidFill>
        </p:spPr>
        <p:txBody>
          <a:bodyPr wrap="none" rtlCol="0">
            <a:spAutoFit/>
          </a:bodyPr>
          <a:lstStyle/>
          <a:p>
            <a:pPr algn="l"/>
            <a:r>
              <a:rPr kumimoji="1" lang="ja-JP" altLang="en-US" sz="1100" dirty="0">
                <a:solidFill>
                  <a:srgbClr val="FF0000"/>
                </a:solidFill>
                <a:latin typeface="ＭＳ ゴシック" panose="020B0609070205080204" pitchFamily="49" charset="-128"/>
                <a:ea typeface="ＭＳ ゴシック" panose="020B0609070205080204" pitchFamily="49" charset="-128"/>
              </a:rPr>
              <a:t>電子付箋印刷</a:t>
            </a:r>
          </a:p>
        </p:txBody>
      </p:sp>
      <p:cxnSp>
        <p:nvCxnSpPr>
          <p:cNvPr id="27" name="直線矢印コネクタ 15">
            <a:extLst>
              <a:ext uri="{FF2B5EF4-FFF2-40B4-BE49-F238E27FC236}">
                <a16:creationId xmlns:a16="http://schemas.microsoft.com/office/drawing/2014/main" id="{505AA9C8-9564-1FDB-3C97-42E4E8BC3542}"/>
              </a:ext>
            </a:extLst>
          </p:cNvPr>
          <p:cNvCxnSpPr>
            <a:cxnSpLocks/>
            <a:stCxn id="26" idx="2"/>
          </p:cNvCxnSpPr>
          <p:nvPr/>
        </p:nvCxnSpPr>
        <p:spPr>
          <a:xfrm>
            <a:off x="4031445" y="2335176"/>
            <a:ext cx="713643" cy="2373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12">
            <a:extLst>
              <a:ext uri="{FF2B5EF4-FFF2-40B4-BE49-F238E27FC236}">
                <a16:creationId xmlns:a16="http://schemas.microsoft.com/office/drawing/2014/main" id="{A0CB7D88-9B32-868B-7F0F-1DD91C9889CF}"/>
              </a:ext>
            </a:extLst>
          </p:cNvPr>
          <p:cNvSpPr txBox="1"/>
          <p:nvPr/>
        </p:nvSpPr>
        <p:spPr>
          <a:xfrm>
            <a:off x="3773377" y="2914160"/>
            <a:ext cx="2836974" cy="1150315"/>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MS Mincho" pitchFamily="49" charset="-128"/>
                <a:ea typeface="MS Mincho" pitchFamily="49" charset="-128"/>
              </a:rPr>
              <a:t>注：印刷オプション「候補病名出力」を</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チェック解除</a:t>
            </a:r>
            <a:r>
              <a:rPr lang="ja-JP" altLang="en-US" sz="1100" dirty="0">
                <a:latin typeface="MS Mincho" pitchFamily="49" charset="-128"/>
                <a:ea typeface="MS Mincho" pitchFamily="49" charset="-128"/>
              </a:rPr>
              <a:t>することで</a:t>
            </a:r>
            <a:r>
              <a:rPr lang="ja-JP" altLang="ko-KR" sz="1100" dirty="0">
                <a:latin typeface="MS Mincho" pitchFamily="49" charset="-128"/>
                <a:ea typeface="MS Mincho" pitchFamily="49" charset="-128"/>
              </a:rPr>
              <a:t>「電子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」を</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選択可能で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印刷が可能です。 （印刷フォーマットは「電子</a:t>
            </a:r>
            <a:r>
              <a:rPr lang="ja-JP" altLang="en-US" sz="1100" dirty="0">
                <a:latin typeface="MS Mincho" pitchFamily="49" charset="-128"/>
                <a:ea typeface="MS Mincho" pitchFamily="49" charset="-128"/>
              </a:rPr>
              <a:t>付箋</a:t>
            </a:r>
            <a:r>
              <a:rPr lang="ja-JP" altLang="ko-KR" sz="1100" dirty="0">
                <a:latin typeface="MS Mincho" pitchFamily="49" charset="-128"/>
                <a:ea typeface="MS Mincho" pitchFamily="49" charset="-128"/>
              </a:rPr>
              <a:t>一覧」</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の印刷と同じです。）</a:t>
            </a:r>
            <a:endParaRPr lang="en-US" altLang="ja-JP" sz="1100" dirty="0">
              <a:latin typeface="MS Mincho" pitchFamily="49" charset="-128"/>
              <a:ea typeface="MS Mincho" pitchFamily="49" charset="-128"/>
            </a:endParaRPr>
          </a:p>
        </p:txBody>
      </p:sp>
    </p:spTree>
    <p:extLst>
      <p:ext uri="{BB962C8B-B14F-4D97-AF65-F5344CB8AC3E}">
        <p14:creationId xmlns:p14="http://schemas.microsoft.com/office/powerpoint/2010/main" val="318510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a:extLst>
              <a:ext uri="{FF2B5EF4-FFF2-40B4-BE49-F238E27FC236}">
                <a16:creationId xmlns:a16="http://schemas.microsoft.com/office/drawing/2014/main" id="{DC410C24-E78A-DD9D-13A3-94A2C8BB0652}"/>
              </a:ext>
            </a:extLst>
          </p:cNvPr>
          <p:cNvPicPr>
            <a:picLocks noChangeAspect="1"/>
          </p:cNvPicPr>
          <p:nvPr/>
        </p:nvPicPr>
        <p:blipFill>
          <a:blip r:embed="rId3"/>
          <a:stretch>
            <a:fillRect/>
          </a:stretch>
        </p:blipFill>
        <p:spPr>
          <a:xfrm>
            <a:off x="1111574" y="3040793"/>
            <a:ext cx="2141793" cy="3170768"/>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画面</a:t>
            </a:r>
            <a:r>
              <a:rPr lang="ja-JP" altLang="en-US" dirty="0">
                <a:latin typeface="MS Mincho" pitchFamily="49" charset="-128"/>
                <a:ea typeface="MS Mincho" pitchFamily="49" charset="-128"/>
              </a:rPr>
              <a:t>点検</a:t>
            </a:r>
            <a:r>
              <a:rPr lang="ja-JP" altLang="ko-KR" dirty="0">
                <a:latin typeface="MS Mincho" pitchFamily="49" charset="-128"/>
                <a:ea typeface="MS Mincho" pitchFamily="49" charset="-128"/>
              </a:rPr>
              <a:t>分担</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1079675" y="1795889"/>
            <a:ext cx="5368426" cy="727082"/>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chemeClr val="tx1"/>
                </a:solidFill>
                <a:latin typeface="MS Mincho" pitchFamily="49" charset="-128"/>
                <a:ea typeface="MS Mincho"/>
                <a:cs typeface="MS Mincho"/>
                <a:sym typeface="MS Mincho"/>
              </a:rPr>
              <a:t>レセプト</a:t>
            </a:r>
            <a:r>
              <a:rPr lang="ja-JP" altLang="en-US" sz="1100" dirty="0">
                <a:solidFill>
                  <a:schemeClr val="tx1"/>
                </a:solidFill>
                <a:latin typeface="MS Mincho" pitchFamily="49" charset="-128"/>
                <a:ea typeface="MS Mincho" pitchFamily="49" charset="-128"/>
                <a:cs typeface="MS Mincho"/>
                <a:sym typeface="MS Mincho"/>
              </a:rPr>
              <a:t>の</a:t>
            </a:r>
            <a:r>
              <a:rPr lang="ja-JP" altLang="ko-KR" sz="1100" dirty="0">
                <a:latin typeface="MS Mincho" pitchFamily="49" charset="-128"/>
                <a:ea typeface="MS Mincho" pitchFamily="49" charset="-128"/>
              </a:rPr>
              <a:t>アップロード</a:t>
            </a:r>
            <a:r>
              <a:rPr lang="ja-JP" altLang="en-US" sz="1100" dirty="0">
                <a:latin typeface="MS Mincho" pitchFamily="49" charset="-128"/>
                <a:ea typeface="MS Mincho" pitchFamily="49" charset="-128"/>
              </a:rPr>
              <a:t>及び取り込みが終わると</a:t>
            </a:r>
            <a:r>
              <a:rPr lang="ja-JP" altLang="ko-KR" sz="1100" dirty="0">
                <a:latin typeface="MS Mincho" pitchFamily="49" charset="-128"/>
                <a:ea typeface="MS Mincho" pitchFamily="49" charset="-128"/>
              </a:rPr>
              <a:t>自動点検</a:t>
            </a:r>
            <a:r>
              <a:rPr lang="ja-JP" altLang="en-US" sz="1100" dirty="0">
                <a:latin typeface="MS Mincho" pitchFamily="49" charset="-128"/>
                <a:ea typeface="MS Mincho" pitchFamily="49" charset="-128"/>
              </a:rPr>
              <a:t>を行います</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自動点検結果</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不合格の</a:t>
            </a:r>
            <a:r>
              <a:rPr lang="ja-JP" altLang="en-US" sz="1100" dirty="0">
                <a:solidFill>
                  <a:schemeClr val="tx1"/>
                </a:solidFill>
                <a:latin typeface="MS Mincho" pitchFamily="49" charset="-128"/>
                <a:ea typeface="MS Mincho"/>
                <a:cs typeface="MS Mincho"/>
                <a:sym typeface="MS Mincho"/>
              </a:rPr>
              <a:t>レセプト</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目視で確認する点</a:t>
            </a:r>
            <a:r>
              <a:rPr lang="ja-JP" altLang="en-US" sz="1100" dirty="0">
                <a:latin typeface="MS Mincho" pitchFamily="49" charset="-128"/>
                <a:ea typeface="MS Mincho" pitchFamily="49" charset="-128"/>
              </a:rPr>
              <a:t>検業務を行います。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複数の点検者が振り分けてそれぞれ作業が出来るように分配する機能があります。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a:t>
            </a:fld>
            <a:endParaRPr/>
          </a:p>
        </p:txBody>
      </p:sp>
      <p:sp>
        <p:nvSpPr>
          <p:cNvPr id="112" name="Google Shape;112;p2"/>
          <p:cNvSpPr/>
          <p:nvPr/>
        </p:nvSpPr>
        <p:spPr>
          <a:xfrm>
            <a:off x="1366055" y="4977562"/>
            <a:ext cx="1178362"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347255" y="463215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ナビゲーションウィンドウの「点検業務」&gt;「画面点検分担」をダブルクリックします。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048101" y="65585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初期画面です。</a:t>
            </a:r>
            <a:endParaRPr sz="1100" dirty="0">
              <a:solidFill>
                <a:schemeClr val="tx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 name="그림 1"/>
          <p:cNvPicPr>
            <a:picLocks noChangeAspect="1"/>
          </p:cNvPicPr>
          <p:nvPr/>
        </p:nvPicPr>
        <p:blipFill>
          <a:blip r:embed="rId4"/>
          <a:stretch>
            <a:fillRect/>
          </a:stretch>
        </p:blipFill>
        <p:spPr>
          <a:xfrm>
            <a:off x="1293109" y="6911295"/>
            <a:ext cx="5046482" cy="3303927"/>
          </a:xfrm>
          <a:prstGeom prst="rect">
            <a:avLst/>
          </a:prstGeom>
        </p:spPr>
      </p:pic>
      <p:sp>
        <p:nvSpPr>
          <p:cNvPr id="11" name="Google Shape;113;p2"/>
          <p:cNvSpPr/>
          <p:nvPr/>
        </p:nvSpPr>
        <p:spPr>
          <a:xfrm>
            <a:off x="1366055" y="8670975"/>
            <a:ext cx="1862920" cy="587326"/>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接続可能なユーザーです。</a:t>
            </a:r>
            <a:endParaRPr sz="1100" dirty="0">
              <a:solidFill>
                <a:schemeClr val="dk1"/>
              </a:solidFill>
              <a:latin typeface="MS Mincho" pitchFamily="49" charset="-128"/>
              <a:ea typeface="MS Mincho" pitchFamily="49" charset="-128"/>
              <a:cs typeface="MS Mincho"/>
              <a:sym typeface="MS Mincho"/>
            </a:endParaRPr>
          </a:p>
        </p:txBody>
      </p:sp>
      <p:sp>
        <p:nvSpPr>
          <p:cNvPr id="12" name="Google Shape;113;p2"/>
          <p:cNvSpPr/>
          <p:nvPr/>
        </p:nvSpPr>
        <p:spPr>
          <a:xfrm>
            <a:off x="3536508" y="8689061"/>
            <a:ext cx="2495549" cy="569240"/>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ユーザーに分担され</a:t>
            </a:r>
            <a:r>
              <a:rPr lang="ja-JP" altLang="en-US" sz="1100" dirty="0">
                <a:latin typeface="MS Mincho" pitchFamily="49" charset="-128"/>
                <a:ea typeface="MS Mincho" pitchFamily="49" charset="-128"/>
              </a:rPr>
              <a:t>たレセプト</a:t>
            </a:r>
            <a:r>
              <a:rPr lang="ja-JP" altLang="ko-KR" sz="1100" dirty="0">
                <a:latin typeface="MS Mincho" pitchFamily="49" charset="-128"/>
                <a:ea typeface="MS Mincho" pitchFamily="49" charset="-128"/>
              </a:rPr>
              <a:t>です。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360529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9" name="그림 18">
            <a:extLst>
              <a:ext uri="{FF2B5EF4-FFF2-40B4-BE49-F238E27FC236}">
                <a16:creationId xmlns:a16="http://schemas.microsoft.com/office/drawing/2014/main" id="{0DF2A766-A32C-17B0-066A-52EC5959D78B}"/>
              </a:ext>
            </a:extLst>
          </p:cNvPr>
          <p:cNvPicPr>
            <a:picLocks noChangeAspect="1"/>
          </p:cNvPicPr>
          <p:nvPr/>
        </p:nvPicPr>
        <p:blipFill>
          <a:blip r:embed="rId3"/>
          <a:stretch>
            <a:fillRect/>
          </a:stretch>
        </p:blipFill>
        <p:spPr>
          <a:xfrm>
            <a:off x="915788" y="1661954"/>
            <a:ext cx="5801506" cy="524537"/>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5</a:t>
            </a:fld>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759658" y="84641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a16="http://schemas.microsoft.com/office/drawing/2014/main" id="{7F51C9D3-89EB-BFE8-C498-C0E29E038D96}"/>
              </a:ext>
            </a:extLst>
          </p:cNvPr>
          <p:cNvSpPr txBox="1"/>
          <p:nvPr/>
        </p:nvSpPr>
        <p:spPr>
          <a:xfrm>
            <a:off x="1048101" y="106849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pitchFamily="49" charset="-128"/>
              </a:rPr>
              <a:t>上部エリア</a:t>
            </a:r>
            <a:r>
              <a:rPr lang="ja-JP" altLang="ko-KR" sz="1100" dirty="0">
                <a:solidFill>
                  <a:schemeClr val="tx1"/>
                </a:solidFill>
                <a:latin typeface="MS Mincho" pitchFamily="49" charset="-128"/>
                <a:ea typeface="MS Mincho" pitchFamily="49" charset="-128"/>
              </a:rPr>
              <a:t>です</a:t>
            </a:r>
            <a:endParaRPr sz="1100" dirty="0">
              <a:solidFill>
                <a:schemeClr val="tx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a16="http://schemas.microsoft.com/office/drawing/2014/main" id="{86F631B3-2BA9-7E65-4969-CC8B2DD39CD7}"/>
              </a:ext>
            </a:extLst>
          </p:cNvPr>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 name="Google Shape;126;p3">
            <a:extLst>
              <a:ext uri="{FF2B5EF4-FFF2-40B4-BE49-F238E27FC236}">
                <a16:creationId xmlns:a16="http://schemas.microsoft.com/office/drawing/2014/main" id="{C81B6F83-DA28-C6EC-BC26-900BEFF4BAE1}"/>
              </a:ext>
            </a:extLst>
          </p:cNvPr>
          <p:cNvSpPr txBox="1"/>
          <p:nvPr/>
        </p:nvSpPr>
        <p:spPr>
          <a:xfrm>
            <a:off x="3162572" y="18589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27;p3">
            <a:extLst>
              <a:ext uri="{FF2B5EF4-FFF2-40B4-BE49-F238E27FC236}">
                <a16:creationId xmlns:a16="http://schemas.microsoft.com/office/drawing/2014/main" id="{4C655AA7-98F7-AB1B-629D-0D6151B91FA0}"/>
              </a:ext>
            </a:extLst>
          </p:cNvPr>
          <p:cNvSpPr txBox="1"/>
          <p:nvPr/>
        </p:nvSpPr>
        <p:spPr>
          <a:xfrm>
            <a:off x="860437" y="136981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28;p3">
            <a:extLst>
              <a:ext uri="{FF2B5EF4-FFF2-40B4-BE49-F238E27FC236}">
                <a16:creationId xmlns:a16="http://schemas.microsoft.com/office/drawing/2014/main" id="{70B89F99-1B32-09F3-47F2-49592EA4D47E}"/>
              </a:ext>
            </a:extLst>
          </p:cNvPr>
          <p:cNvSpPr/>
          <p:nvPr/>
        </p:nvSpPr>
        <p:spPr>
          <a:xfrm>
            <a:off x="1048101" y="1719057"/>
            <a:ext cx="1641936" cy="22058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9;p3">
            <a:extLst>
              <a:ext uri="{FF2B5EF4-FFF2-40B4-BE49-F238E27FC236}">
                <a16:creationId xmlns:a16="http://schemas.microsoft.com/office/drawing/2014/main" id="{4F781E98-E709-02E3-56C4-262D5C0ADB31}"/>
              </a:ext>
            </a:extLst>
          </p:cNvPr>
          <p:cNvSpPr txBox="1"/>
          <p:nvPr/>
        </p:nvSpPr>
        <p:spPr>
          <a:xfrm>
            <a:off x="1101219" y="2376184"/>
            <a:ext cx="60139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該当する診療年月</a:t>
            </a:r>
            <a:r>
              <a:rPr lang="ja-JP" altLang="en-US" sz="1100" dirty="0">
                <a:latin typeface="MS Mincho" pitchFamily="49" charset="-128"/>
                <a:ea typeface="MS Mincho" pitchFamily="49" charset="-128"/>
              </a:rPr>
              <a:t>の対象</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の点検件数を分担</a:t>
            </a:r>
            <a:r>
              <a:rPr lang="ja-JP" altLang="en-US" sz="1100" dirty="0">
                <a:latin typeface="MS Mincho" pitchFamily="49" charset="-128"/>
                <a:ea typeface="MS Mincho" pitchFamily="49" charset="-128"/>
              </a:rPr>
              <a:t>できます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ja-JP" altLang="en-US" sz="1100" dirty="0">
                <a:solidFill>
                  <a:schemeClr val="tx1"/>
                </a:solidFill>
                <a:latin typeface="MS Mincho" pitchFamily="49" charset="-128"/>
                <a:ea typeface="MS Mincho"/>
                <a:cs typeface="MS Mincho"/>
                <a:sym typeface="MS Mincho"/>
              </a:rPr>
              <a:t>レセプトが</a:t>
            </a:r>
            <a:r>
              <a:rPr lang="ja-JP" altLang="ko-KR" sz="1100" dirty="0">
                <a:latin typeface="MS Mincho" pitchFamily="49" charset="-128"/>
                <a:ea typeface="MS Mincho" pitchFamily="49" charset="-128"/>
              </a:rPr>
              <a:t>アップロードされ、正常に取り込まれた最</a:t>
            </a:r>
            <a:r>
              <a:rPr lang="ja-JP" altLang="en-US" sz="1100" dirty="0">
                <a:latin typeface="MS Mincho" pitchFamily="49" charset="-128"/>
                <a:ea typeface="MS Mincho" pitchFamily="49" charset="-128"/>
              </a:rPr>
              <a:t>新</a:t>
            </a:r>
            <a:r>
              <a:rPr lang="ja-JP" altLang="ko-KR" sz="1100" dirty="0">
                <a:latin typeface="MS Mincho" pitchFamily="49" charset="-128"/>
                <a:ea typeface="MS Mincho" pitchFamily="49" charset="-128"/>
              </a:rPr>
              <a:t>の診療年月が</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に設定</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されます。</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ボタンは分担された</a:t>
            </a:r>
            <a:r>
              <a:rPr lang="ja-JP" altLang="en-US" sz="1100" dirty="0">
                <a:latin typeface="MS Mincho" pitchFamily="49" charset="-128"/>
                <a:ea typeface="MS Mincho" pitchFamily="49" charset="-128"/>
              </a:rPr>
              <a:t>内訳</a:t>
            </a:r>
            <a:r>
              <a:rPr lang="ja-JP" altLang="ko-KR" sz="1100" dirty="0">
                <a:latin typeface="MS Mincho" pitchFamily="49" charset="-128"/>
                <a:ea typeface="MS Mincho" pitchFamily="49" charset="-128"/>
              </a:rPr>
              <a:t>を照会します。</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21" name="Google Shape;129;p3">
            <a:extLst>
              <a:ext uri="{FF2B5EF4-FFF2-40B4-BE49-F238E27FC236}">
                <a16:creationId xmlns:a16="http://schemas.microsoft.com/office/drawing/2014/main" id="{EB5CBF1E-45A2-5E0A-BF2B-228E64CB69F6}"/>
              </a:ext>
            </a:extLst>
          </p:cNvPr>
          <p:cNvSpPr txBox="1"/>
          <p:nvPr/>
        </p:nvSpPr>
        <p:spPr>
          <a:xfrm>
            <a:off x="1123537" y="3255229"/>
            <a:ext cx="5801506"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ko-KR" sz="1100" dirty="0">
                <a:latin typeface="MS Mincho" pitchFamily="49" charset="-128"/>
                <a:ea typeface="MS Mincho" pitchFamily="49" charset="-128"/>
              </a:rPr>
              <a:t>画面</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実行するために「分配条件」を設定できます。</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a:t>
            </a:r>
            <a:r>
              <a:rPr lang="ja-JP" altLang="en-US" sz="1100" dirty="0">
                <a:latin typeface="MS Mincho" pitchFamily="49" charset="-128"/>
                <a:ea typeface="MS Mincho" pitchFamily="49" charset="-128"/>
              </a:rPr>
              <a:t>点数表区分」</a:t>
            </a:r>
            <a:r>
              <a:rPr lang="ja-JP" altLang="ko-KR" sz="1100" dirty="0">
                <a:latin typeface="MS Mincho" pitchFamily="49" charset="-128"/>
                <a:ea typeface="MS Mincho" pitchFamily="49" charset="-128"/>
              </a:rPr>
              <a:t>と「</a:t>
            </a:r>
            <a:r>
              <a:rPr lang="ja-JP" altLang="en-US" sz="1100" dirty="0">
                <a:latin typeface="MS Mincho" pitchFamily="49" charset="-128"/>
                <a:ea typeface="MS Mincho" pitchFamily="49" charset="-128"/>
              </a:rPr>
              <a:t>カルテ</a:t>
            </a:r>
            <a:r>
              <a:rPr lang="ja-JP" altLang="ko-KR" sz="1100" dirty="0">
                <a:latin typeface="MS Mincho" pitchFamily="49" charset="-128"/>
                <a:ea typeface="MS Mincho" pitchFamily="49" charset="-128"/>
              </a:rPr>
              <a:t>番号」の順に自動分配されます。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endParaRPr lang="en-US" altLang="ja-JP"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条件は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　と、2条件の</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中で変更可能です。</a:t>
            </a: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24" name="그림 23">
            <a:extLst>
              <a:ext uri="{FF2B5EF4-FFF2-40B4-BE49-F238E27FC236}">
                <a16:creationId xmlns:a16="http://schemas.microsoft.com/office/drawing/2014/main" id="{7E9E53B0-5D06-16B5-2BE5-796EDAF5485B}"/>
              </a:ext>
            </a:extLst>
          </p:cNvPr>
          <p:cNvPicPr>
            <a:picLocks noChangeAspect="1"/>
          </p:cNvPicPr>
          <p:nvPr/>
        </p:nvPicPr>
        <p:blipFill>
          <a:blip r:embed="rId4"/>
          <a:stretch>
            <a:fillRect/>
          </a:stretch>
        </p:blipFill>
        <p:spPr>
          <a:xfrm>
            <a:off x="1908078" y="3917505"/>
            <a:ext cx="988320" cy="892112"/>
          </a:xfrm>
          <a:prstGeom prst="rect">
            <a:avLst/>
          </a:prstGeom>
          <a:ln>
            <a:solidFill>
              <a:schemeClr val="tx1"/>
            </a:solidFill>
          </a:ln>
        </p:spPr>
      </p:pic>
      <p:pic>
        <p:nvPicPr>
          <p:cNvPr id="26" name="그림 25">
            <a:extLst>
              <a:ext uri="{FF2B5EF4-FFF2-40B4-BE49-F238E27FC236}">
                <a16:creationId xmlns:a16="http://schemas.microsoft.com/office/drawing/2014/main" id="{EEFBC9CF-F28A-C4F4-6AAB-EAA09C4CDC8D}"/>
              </a:ext>
            </a:extLst>
          </p:cNvPr>
          <p:cNvPicPr>
            <a:picLocks noChangeAspect="1"/>
          </p:cNvPicPr>
          <p:nvPr/>
        </p:nvPicPr>
        <p:blipFill>
          <a:blip r:embed="rId5"/>
          <a:stretch>
            <a:fillRect/>
          </a:stretch>
        </p:blipFill>
        <p:spPr>
          <a:xfrm>
            <a:off x="3816541" y="3867979"/>
            <a:ext cx="970827" cy="1058289"/>
          </a:xfrm>
          <a:prstGeom prst="rect">
            <a:avLst/>
          </a:prstGeom>
          <a:ln>
            <a:solidFill>
              <a:schemeClr val="tx1"/>
            </a:solidFill>
          </a:ln>
        </p:spPr>
      </p:pic>
      <p:sp>
        <p:nvSpPr>
          <p:cNvPr id="27" name="Google Shape;122;p3">
            <a:extLst>
              <a:ext uri="{FF2B5EF4-FFF2-40B4-BE49-F238E27FC236}">
                <a16:creationId xmlns:a16="http://schemas.microsoft.com/office/drawing/2014/main" id="{3C0643B0-F724-79E5-64C0-324C1EC2A9E7}"/>
              </a:ext>
            </a:extLst>
          </p:cNvPr>
          <p:cNvSpPr txBox="1"/>
          <p:nvPr/>
        </p:nvSpPr>
        <p:spPr>
          <a:xfrm>
            <a:off x="1038576" y="4958831"/>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左側のリストには画面点検ユーザーが表示されます。</a:t>
            </a:r>
            <a:endParaRPr lang="en-US" altLang="ja-JP" sz="1100" dirty="0">
              <a:solidFill>
                <a:schemeClr val="tx1"/>
              </a:solidFill>
              <a:latin typeface="MS Mincho" pitchFamily="49" charset="-128"/>
              <a:ea typeface="MS Mincho" pitchFamily="49" charset="-128"/>
            </a:endParaRPr>
          </a:p>
          <a:p>
            <a:pPr lvl="0">
              <a:lnSpc>
                <a:spcPct val="125000"/>
              </a:lnSpc>
            </a:pPr>
            <a:r>
              <a:rPr lang="en-US" altLang="ja-JP" sz="1100" dirty="0">
                <a:solidFill>
                  <a:schemeClr val="tx1"/>
                </a:solidFill>
                <a:latin typeface="MS Mincho" pitchFamily="49" charset="-128"/>
                <a:ea typeface="MS Mincho" pitchFamily="49" charset="-128"/>
              </a:rPr>
              <a:t>  </a:t>
            </a:r>
            <a:r>
              <a:rPr lang="ja-JP" altLang="en-US" sz="1100" dirty="0">
                <a:solidFill>
                  <a:schemeClr val="tx1"/>
                </a:solidFill>
                <a:latin typeface="MS Mincho" pitchFamily="49" charset="-128"/>
                <a:ea typeface="MS Mincho" pitchFamily="49" charset="-128"/>
              </a:rPr>
              <a:t>又、それぞれ</a:t>
            </a:r>
            <a:r>
              <a:rPr lang="ja-JP" altLang="ko-KR" sz="1100" dirty="0">
                <a:solidFill>
                  <a:schemeClr val="tx1"/>
                </a:solidFill>
                <a:latin typeface="MS Mincho" pitchFamily="49" charset="-128"/>
                <a:ea typeface="MS Mincho" pitchFamily="49" charset="-128"/>
              </a:rPr>
              <a:t>に</a:t>
            </a:r>
            <a:r>
              <a:rPr lang="ja-JP" altLang="en-US" sz="1100" dirty="0">
                <a:solidFill>
                  <a:schemeClr val="tx1"/>
                </a:solidFill>
                <a:latin typeface="MS Mincho" pitchFamily="49" charset="-128"/>
                <a:ea typeface="MS Mincho" pitchFamily="49" charset="-128"/>
              </a:rPr>
              <a:t>担当</a:t>
            </a:r>
            <a:r>
              <a:rPr lang="ja-JP" altLang="ko-KR" sz="1100" dirty="0">
                <a:solidFill>
                  <a:schemeClr val="tx1"/>
                </a:solidFill>
                <a:latin typeface="MS Mincho" pitchFamily="49" charset="-128"/>
                <a:ea typeface="MS Mincho" pitchFamily="49" charset="-128"/>
              </a:rPr>
              <a:t>する点検対象を</a:t>
            </a:r>
            <a:r>
              <a:rPr lang="ja-JP" altLang="en-US" sz="1100" dirty="0">
                <a:solidFill>
                  <a:schemeClr val="tx1"/>
                </a:solidFill>
                <a:latin typeface="MS Mincho" pitchFamily="49" charset="-128"/>
                <a:ea typeface="MS Mincho" pitchFamily="49" charset="-128"/>
              </a:rPr>
              <a:t>表示</a:t>
            </a:r>
            <a:r>
              <a:rPr lang="ja-JP" altLang="ko-KR" sz="1100" dirty="0">
                <a:solidFill>
                  <a:schemeClr val="tx1"/>
                </a:solidFill>
                <a:latin typeface="MS Mincho" pitchFamily="49" charset="-128"/>
                <a:ea typeface="MS Mincho" pitchFamily="49" charset="-128"/>
              </a:rPr>
              <a:t>します。</a:t>
            </a:r>
            <a:endParaRPr sz="1100" dirty="0">
              <a:solidFill>
                <a:schemeClr val="tx1"/>
              </a:solidFill>
              <a:latin typeface="MS Mincho" pitchFamily="49" charset="-128"/>
              <a:ea typeface="MS Mincho" pitchFamily="49" charset="-128"/>
              <a:cs typeface="MS Mincho"/>
              <a:sym typeface="MS Mincho"/>
            </a:endParaRPr>
          </a:p>
        </p:txBody>
      </p:sp>
      <p:pic>
        <p:nvPicPr>
          <p:cNvPr id="29" name="그림 28">
            <a:extLst>
              <a:ext uri="{FF2B5EF4-FFF2-40B4-BE49-F238E27FC236}">
                <a16:creationId xmlns:a16="http://schemas.microsoft.com/office/drawing/2014/main" id="{1F50B4F0-437C-0FB9-AEEA-D3C0DF60DAC4}"/>
              </a:ext>
            </a:extLst>
          </p:cNvPr>
          <p:cNvPicPr>
            <a:picLocks noChangeAspect="1"/>
          </p:cNvPicPr>
          <p:nvPr/>
        </p:nvPicPr>
        <p:blipFill>
          <a:blip r:embed="rId6"/>
          <a:stretch>
            <a:fillRect/>
          </a:stretch>
        </p:blipFill>
        <p:spPr>
          <a:xfrm>
            <a:off x="1330557" y="5571455"/>
            <a:ext cx="2886457" cy="1358333"/>
          </a:xfrm>
          <a:prstGeom prst="rect">
            <a:avLst/>
          </a:prstGeom>
          <a:ln>
            <a:solidFill>
              <a:schemeClr val="tx1"/>
            </a:solidFill>
          </a:ln>
        </p:spPr>
      </p:pic>
      <p:sp>
        <p:nvSpPr>
          <p:cNvPr id="30" name="Google Shape;128;p3">
            <a:extLst>
              <a:ext uri="{FF2B5EF4-FFF2-40B4-BE49-F238E27FC236}">
                <a16:creationId xmlns:a16="http://schemas.microsoft.com/office/drawing/2014/main" id="{B403790B-872A-DECC-7204-D6144990210B}"/>
              </a:ext>
            </a:extLst>
          </p:cNvPr>
          <p:cNvSpPr/>
          <p:nvPr/>
        </p:nvSpPr>
        <p:spPr>
          <a:xfrm>
            <a:off x="1335030" y="5844051"/>
            <a:ext cx="863318" cy="21543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28;p3">
            <a:extLst>
              <a:ext uri="{FF2B5EF4-FFF2-40B4-BE49-F238E27FC236}">
                <a16:creationId xmlns:a16="http://schemas.microsoft.com/office/drawing/2014/main" id="{2563D710-6E45-2CB1-156F-E5A2718920FC}"/>
              </a:ext>
            </a:extLst>
          </p:cNvPr>
          <p:cNvSpPr/>
          <p:nvPr/>
        </p:nvSpPr>
        <p:spPr>
          <a:xfrm>
            <a:off x="2219613" y="5852601"/>
            <a:ext cx="1282573" cy="20688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a16="http://schemas.microsoft.com/office/drawing/2014/main" id="{50487C51-37C9-A2C0-6B98-96CF88285BA2}"/>
              </a:ext>
            </a:extLst>
          </p:cNvPr>
          <p:cNvSpPr txBox="1"/>
          <p:nvPr/>
        </p:nvSpPr>
        <p:spPr>
          <a:xfrm>
            <a:off x="2975332" y="653054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4" name="Google Shape;278;p11">
            <a:extLst>
              <a:ext uri="{FF2B5EF4-FFF2-40B4-BE49-F238E27FC236}">
                <a16:creationId xmlns:a16="http://schemas.microsoft.com/office/drawing/2014/main" id="{177108E9-011B-7093-AFA7-BCB3FDB3AD36}"/>
              </a:ext>
            </a:extLst>
          </p:cNvPr>
          <p:cNvSpPr txBox="1"/>
          <p:nvPr/>
        </p:nvSpPr>
        <p:spPr>
          <a:xfrm>
            <a:off x="978733" y="576252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280;p11">
            <a:extLst>
              <a:ext uri="{FF2B5EF4-FFF2-40B4-BE49-F238E27FC236}">
                <a16:creationId xmlns:a16="http://schemas.microsoft.com/office/drawing/2014/main" id="{25AAAF0C-451D-087B-B159-D6A6EDD0891E}"/>
              </a:ext>
            </a:extLst>
          </p:cNvPr>
          <p:cNvSpPr txBox="1"/>
          <p:nvPr/>
        </p:nvSpPr>
        <p:spPr>
          <a:xfrm>
            <a:off x="3480841" y="577399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6" name="Google Shape;128;p3">
            <a:extLst>
              <a:ext uri="{FF2B5EF4-FFF2-40B4-BE49-F238E27FC236}">
                <a16:creationId xmlns:a16="http://schemas.microsoft.com/office/drawing/2014/main" id="{649741DF-EB56-E4D7-F979-3B5825675908}"/>
              </a:ext>
            </a:extLst>
          </p:cNvPr>
          <p:cNvSpPr/>
          <p:nvPr/>
        </p:nvSpPr>
        <p:spPr>
          <a:xfrm>
            <a:off x="2293570" y="6116175"/>
            <a:ext cx="745436" cy="8136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a:extLst>
              <a:ext uri="{FF2B5EF4-FFF2-40B4-BE49-F238E27FC236}">
                <a16:creationId xmlns:a16="http://schemas.microsoft.com/office/drawing/2014/main" id="{703AAA8A-B444-B99C-B152-B696AF7E8718}"/>
              </a:ext>
            </a:extLst>
          </p:cNvPr>
          <p:cNvSpPr txBox="1"/>
          <p:nvPr/>
        </p:nvSpPr>
        <p:spPr>
          <a:xfrm>
            <a:off x="4524098" y="5445213"/>
            <a:ext cx="2733951"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a:cs typeface="MS Mincho"/>
                <a:sym typeface="MS Mincho"/>
              </a:rPr>
              <a:t>　</a:t>
            </a:r>
            <a:r>
              <a:rPr lang="ja-JP" altLang="en-US" sz="1100" dirty="0">
                <a:solidFill>
                  <a:schemeClr val="tx1"/>
                </a:solidFill>
                <a:latin typeface="MS Mincho" pitchFamily="49" charset="-128"/>
                <a:ea typeface="MS Mincho" pitchFamily="49" charset="-128"/>
                <a:cs typeface="MS Mincho"/>
                <a:sym typeface="MS Mincho"/>
              </a:rPr>
              <a:t>点検者の</a:t>
            </a:r>
            <a:r>
              <a:rPr lang="ja-JP" altLang="ko-KR" sz="1100" dirty="0">
                <a:solidFill>
                  <a:schemeClr val="tx1"/>
                </a:solidFill>
                <a:latin typeface="MS Mincho" pitchFamily="49" charset="-128"/>
                <a:ea typeface="MS Mincho" pitchFamily="49" charset="-128"/>
              </a:rPr>
              <a:t>優先順位を設定できます。</a:t>
            </a:r>
            <a:endParaRPr sz="1100" dirty="0">
              <a:solidFill>
                <a:schemeClr val="tx1"/>
              </a:solidFill>
              <a:latin typeface="MS Mincho" pitchFamily="49" charset="-128"/>
              <a:ea typeface="MS Mincho" pitchFamily="49" charset="-128"/>
              <a:cs typeface="MS Mincho"/>
              <a:sym typeface="MS Mincho"/>
            </a:endParaRPr>
          </a:p>
        </p:txBody>
      </p:sp>
      <p:sp>
        <p:nvSpPr>
          <p:cNvPr id="4" name="Google Shape;279;p11">
            <a:extLst>
              <a:ext uri="{FF2B5EF4-FFF2-40B4-BE49-F238E27FC236}">
                <a16:creationId xmlns:a16="http://schemas.microsoft.com/office/drawing/2014/main" id="{F9C7D4E7-6CBA-3F74-7977-EFE846475ADA}"/>
              </a:ext>
            </a:extLst>
          </p:cNvPr>
          <p:cNvSpPr txBox="1"/>
          <p:nvPr/>
        </p:nvSpPr>
        <p:spPr>
          <a:xfrm>
            <a:off x="1087203" y="7926172"/>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の</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の点数表</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入院</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外来分担適用可否をチェックします。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チェック解除の場合は、その種類の</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が分担対象から除外されます。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279;p11">
            <a:extLst>
              <a:ext uri="{FF2B5EF4-FFF2-40B4-BE49-F238E27FC236}">
                <a16:creationId xmlns:a16="http://schemas.microsoft.com/office/drawing/2014/main" id="{E6AC5A03-A7AE-59C9-8AC0-F3E7E751C753}"/>
              </a:ext>
            </a:extLst>
          </p:cNvPr>
          <p:cNvSpPr txBox="1"/>
          <p:nvPr/>
        </p:nvSpPr>
        <p:spPr>
          <a:xfrm>
            <a:off x="1067720" y="8452919"/>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適用：分担対象設定（チェック）情報を最終適用します。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キャンセル：「適用」処理前の「分担対象チェック」以前に戻します。</a:t>
            </a:r>
            <a:endParaRPr sz="1100" dirty="0">
              <a:solidFill>
                <a:schemeClr val="dk1"/>
              </a:solidFill>
              <a:latin typeface="MS Mincho" pitchFamily="49" charset="-128"/>
              <a:ea typeface="MS Mincho" pitchFamily="49" charset="-128"/>
              <a:cs typeface="MS Mincho"/>
              <a:sym typeface="MS Mincho"/>
            </a:endParaRPr>
          </a:p>
        </p:txBody>
      </p:sp>
      <p:pic>
        <p:nvPicPr>
          <p:cNvPr id="11" name="그림 10">
            <a:extLst>
              <a:ext uri="{FF2B5EF4-FFF2-40B4-BE49-F238E27FC236}">
                <a16:creationId xmlns:a16="http://schemas.microsoft.com/office/drawing/2014/main" id="{938022F5-38C1-34F3-4FD4-59414ACB0CB2}"/>
              </a:ext>
            </a:extLst>
          </p:cNvPr>
          <p:cNvPicPr>
            <a:picLocks noChangeAspect="1"/>
          </p:cNvPicPr>
          <p:nvPr/>
        </p:nvPicPr>
        <p:blipFill>
          <a:blip r:embed="rId7"/>
          <a:stretch>
            <a:fillRect/>
          </a:stretch>
        </p:blipFill>
        <p:spPr>
          <a:xfrm>
            <a:off x="5022601" y="5790033"/>
            <a:ext cx="988320" cy="1181525"/>
          </a:xfrm>
          <a:prstGeom prst="rect">
            <a:avLst/>
          </a:prstGeom>
        </p:spPr>
      </p:pic>
      <p:sp>
        <p:nvSpPr>
          <p:cNvPr id="13" name="Google Shape;381;p17">
            <a:extLst>
              <a:ext uri="{FF2B5EF4-FFF2-40B4-BE49-F238E27FC236}">
                <a16:creationId xmlns:a16="http://schemas.microsoft.com/office/drawing/2014/main" id="{EE677960-7359-92C9-B85F-0B397167DA1A}"/>
              </a:ext>
            </a:extLst>
          </p:cNvPr>
          <p:cNvSpPr/>
          <p:nvPr/>
        </p:nvSpPr>
        <p:spPr>
          <a:xfrm>
            <a:off x="5010191" y="6536616"/>
            <a:ext cx="1019779" cy="195924"/>
          </a:xfrm>
          <a:prstGeom prst="roundRect">
            <a:avLst>
              <a:gd name="adj" fmla="val 16667"/>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4" name="Google Shape;285;p11">
            <a:extLst>
              <a:ext uri="{FF2B5EF4-FFF2-40B4-BE49-F238E27FC236}">
                <a16:creationId xmlns:a16="http://schemas.microsoft.com/office/drawing/2014/main" id="{C5DAAACA-35B6-5928-C808-C563EA490E49}"/>
              </a:ext>
            </a:extLst>
          </p:cNvPr>
          <p:cNvCxnSpPr>
            <a:cxnSpLocks/>
            <a:stCxn id="18" idx="1"/>
            <a:endCxn id="13" idx="1"/>
          </p:cNvCxnSpPr>
          <p:nvPr/>
        </p:nvCxnSpPr>
        <p:spPr>
          <a:xfrm rot="10800000" flipV="1">
            <a:off x="5010192" y="5943564"/>
            <a:ext cx="47343" cy="691013"/>
          </a:xfrm>
          <a:prstGeom prst="bentConnector3">
            <a:avLst>
              <a:gd name="adj1" fmla="val 582859"/>
            </a:avLst>
          </a:prstGeom>
          <a:noFill/>
          <a:ln w="19050" cap="flat" cmpd="sng">
            <a:solidFill>
              <a:srgbClr val="0070C0"/>
            </a:solidFill>
            <a:prstDash val="solid"/>
            <a:miter lim="800000"/>
            <a:headEnd type="none" w="sm" len="sm"/>
            <a:tailEnd type="triangle" w="med" len="med"/>
          </a:ln>
        </p:spPr>
      </p:cxnSp>
      <p:sp>
        <p:nvSpPr>
          <p:cNvPr id="18" name="Google Shape;128;p3">
            <a:extLst>
              <a:ext uri="{FF2B5EF4-FFF2-40B4-BE49-F238E27FC236}">
                <a16:creationId xmlns:a16="http://schemas.microsoft.com/office/drawing/2014/main" id="{CE28E3CA-1101-7CA1-1DAF-061B6E681C11}"/>
              </a:ext>
            </a:extLst>
          </p:cNvPr>
          <p:cNvSpPr/>
          <p:nvPr/>
        </p:nvSpPr>
        <p:spPr>
          <a:xfrm>
            <a:off x="5057534" y="5825665"/>
            <a:ext cx="414791" cy="235799"/>
          </a:xfrm>
          <a:prstGeom prst="roundRect">
            <a:avLst>
              <a:gd name="adj" fmla="val 16667"/>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57;p15">
            <a:extLst>
              <a:ext uri="{FF2B5EF4-FFF2-40B4-BE49-F238E27FC236}">
                <a16:creationId xmlns:a16="http://schemas.microsoft.com/office/drawing/2014/main" id="{59E163F0-2CD5-B3A1-F63F-D9BE154613A4}"/>
              </a:ext>
            </a:extLst>
          </p:cNvPr>
          <p:cNvSpPr/>
          <p:nvPr/>
        </p:nvSpPr>
        <p:spPr>
          <a:xfrm>
            <a:off x="978733" y="6960788"/>
            <a:ext cx="3325389" cy="468102"/>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2人の所属ユーザーが登録されている場合です。</a:t>
            </a:r>
            <a:endParaRPr sz="1100" dirty="0">
              <a:solidFill>
                <a:schemeClr val="dk1"/>
              </a:solidFill>
              <a:latin typeface="MS Mincho" pitchFamily="49" charset="-128"/>
              <a:ea typeface="MS Mincho" pitchFamily="49" charset="-128"/>
              <a:cs typeface="MS Mincho"/>
              <a:sym typeface="MS Mincho"/>
            </a:endParaRPr>
          </a:p>
        </p:txBody>
      </p:sp>
      <p:sp>
        <p:nvSpPr>
          <p:cNvPr id="38" name="Google Shape;357;p15">
            <a:extLst>
              <a:ext uri="{FF2B5EF4-FFF2-40B4-BE49-F238E27FC236}">
                <a16:creationId xmlns:a16="http://schemas.microsoft.com/office/drawing/2014/main" id="{59E163F0-2CD5-B3A1-F63F-D9BE154613A4}"/>
              </a:ext>
            </a:extLst>
          </p:cNvPr>
          <p:cNvSpPr/>
          <p:nvPr/>
        </p:nvSpPr>
        <p:spPr>
          <a:xfrm>
            <a:off x="4395648" y="6954049"/>
            <a:ext cx="2990850" cy="848149"/>
          </a:xfrm>
          <a:prstGeom prst="roundRect">
            <a:avLst>
              <a:gd name="adj" fmla="val 16667"/>
            </a:avLst>
          </a:prstGeom>
          <a:solidFill>
            <a:schemeClr val="lt1"/>
          </a:solidFill>
          <a:ln w="952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en-US" sz="1100" dirty="0">
                <a:latin typeface="MS Mincho" pitchFamily="49" charset="-128"/>
                <a:ea typeface="MS Mincho" pitchFamily="49" charset="-128"/>
              </a:rPr>
              <a:t>点検者</a:t>
            </a:r>
            <a:r>
              <a:rPr lang="ja-JP" altLang="ko-KR" sz="1100" dirty="0">
                <a:latin typeface="MS Mincho" pitchFamily="49" charset="-128"/>
                <a:ea typeface="MS Mincho" pitchFamily="49" charset="-128"/>
              </a:rPr>
              <a:t>を選択し、「上</a:t>
            </a:r>
            <a:r>
              <a:rPr lang="ja-JP" altLang="en-US" sz="1100" dirty="0">
                <a:latin typeface="MS Mincho" pitchFamily="49" charset="-128"/>
                <a:ea typeface="MS Mincho" pitchFamily="49" charset="-128"/>
              </a:rPr>
              <a:t>へ</a:t>
            </a:r>
            <a:r>
              <a:rPr lang="ja-JP" altLang="ko-KR" sz="1100" dirty="0">
                <a:latin typeface="MS Mincho" pitchFamily="49" charset="-128"/>
                <a:ea typeface="MS Mincho" pitchFamily="49" charset="-128"/>
              </a:rPr>
              <a:t>」ボタンを押すと</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選択したチェックが上に移動し、「下</a:t>
            </a:r>
            <a:r>
              <a:rPr lang="ja-JP" altLang="en-US" sz="1100" dirty="0">
                <a:latin typeface="MS Mincho" pitchFamily="49" charset="-128"/>
                <a:ea typeface="MS Mincho" pitchFamily="49" charset="-128"/>
              </a:rPr>
              <a:t>へ</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ボタンを押すと選択した</a:t>
            </a:r>
            <a:r>
              <a:rPr lang="ja-JP" altLang="en-US" sz="1100" dirty="0">
                <a:latin typeface="MS Mincho" pitchFamily="49" charset="-128"/>
                <a:ea typeface="MS Mincho" pitchFamily="49" charset="-128"/>
              </a:rPr>
              <a:t>点検者</a:t>
            </a:r>
            <a:r>
              <a:rPr lang="ja-JP" altLang="ko-KR" sz="1100" dirty="0">
                <a:latin typeface="MS Mincho" pitchFamily="49" charset="-128"/>
                <a:ea typeface="MS Mincho" pitchFamily="49" charset="-128"/>
              </a:rPr>
              <a:t>が下に移動</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します。</a:t>
            </a:r>
            <a:endParaRPr sz="1100" dirty="0">
              <a:solidFill>
                <a:schemeClr val="dk1"/>
              </a:solidFill>
              <a:latin typeface="MS Mincho" pitchFamily="49" charset="-128"/>
              <a:ea typeface="MS Mincho" pitchFamily="49" charset="-128"/>
              <a:cs typeface="MS Mincho"/>
              <a:sym typeface="MS Mincho"/>
            </a:endParaRPr>
          </a:p>
        </p:txBody>
      </p:sp>
      <p:pic>
        <p:nvPicPr>
          <p:cNvPr id="32" name="Google Shape;187;p28"/>
          <p:cNvPicPr preferRelativeResize="0"/>
          <p:nvPr/>
        </p:nvPicPr>
        <p:blipFill rotWithShape="1">
          <a:blip r:embed="rId8">
            <a:alphaModFix/>
          </a:blip>
          <a:srcRect/>
          <a:stretch/>
        </p:blipFill>
        <p:spPr>
          <a:xfrm>
            <a:off x="2031140" y="2866639"/>
            <a:ext cx="244939" cy="197016"/>
          </a:xfrm>
          <a:prstGeom prst="rect">
            <a:avLst/>
          </a:prstGeom>
          <a:noFill/>
          <a:ln>
            <a:noFill/>
          </a:ln>
        </p:spPr>
      </p:pic>
    </p:spTree>
    <p:extLst>
      <p:ext uri="{BB962C8B-B14F-4D97-AF65-F5344CB8AC3E}">
        <p14:creationId xmlns:p14="http://schemas.microsoft.com/office/powerpoint/2010/main" val="350665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61" name="テキスト ボックス 9">
            <a:extLst>
              <a:ext uri="{FF2B5EF4-FFF2-40B4-BE49-F238E27FC236}">
                <a16:creationId xmlns:a16="http://schemas.microsoft.com/office/drawing/2014/main" id="{5CFA0E53-DE06-4D36-A3C4-57898F4CE3A8}"/>
              </a:ext>
            </a:extLst>
          </p:cNvPr>
          <p:cNvSpPr txBox="1"/>
          <p:nvPr/>
        </p:nvSpPr>
        <p:spPr>
          <a:xfrm>
            <a:off x="1048101" y="6784421"/>
            <a:ext cx="3701072" cy="274819"/>
          </a:xfrm>
          <a:prstGeom prst="rect">
            <a:avLst/>
          </a:prstGeom>
          <a:noFill/>
        </p:spPr>
        <p:txBody>
          <a:bodyPr wrap="square">
            <a:spAutoFit/>
          </a:bodyPr>
          <a:lstStyle/>
          <a:p>
            <a:pPr>
              <a:lnSpc>
                <a:spcPct val="125000"/>
              </a:lnSpc>
            </a:pPr>
            <a:r>
              <a:rPr lang="en-US" altLang="ko-KR" sz="1100" dirty="0">
                <a:solidFill>
                  <a:srgbClr val="FF0000"/>
                </a:solidFill>
                <a:latin typeface="MS Mincho"/>
                <a:ea typeface="MS Mincho"/>
                <a:cs typeface="MS Mincho"/>
                <a:sym typeface="MS Mincho"/>
              </a:rPr>
              <a:t>  </a:t>
            </a:r>
            <a:r>
              <a:rPr lang="ko-KR" altLang="en-US" sz="1100" dirty="0">
                <a:solidFill>
                  <a:schemeClr val="dk1"/>
                </a:solidFill>
                <a:latin typeface="MS Mincho"/>
                <a:ea typeface="MS Mincho"/>
                <a:cs typeface="MS Mincho"/>
                <a:sym typeface="MS Mincho"/>
              </a:rPr>
              <a:t>          </a:t>
            </a:r>
            <a:r>
              <a:rPr lang="ja-JP" altLang="en-US" sz="1100" dirty="0">
                <a:solidFill>
                  <a:schemeClr val="dk1"/>
                </a:solidFill>
                <a:latin typeface="MS Mincho"/>
                <a:ea typeface="MS Mincho"/>
                <a:cs typeface="MS Mincho"/>
                <a:sym typeface="MS Mincho"/>
              </a:rPr>
              <a:t>をクリックして自動分担処理します。</a:t>
            </a:r>
            <a:r>
              <a:rPr lang="ko-KR" altLang="en-US" sz="1100" dirty="0">
                <a:solidFill>
                  <a:schemeClr val="dk1"/>
                </a:solidFill>
                <a:latin typeface="MS Mincho"/>
                <a:ea typeface="MS Mincho"/>
                <a:cs typeface="MS Mincho"/>
                <a:sym typeface="MS Mincho"/>
              </a:rPr>
              <a:t> </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pic>
        <p:nvPicPr>
          <p:cNvPr id="74" name="그림 73"/>
          <p:cNvPicPr>
            <a:picLocks noChangeAspect="1"/>
          </p:cNvPicPr>
          <p:nvPr/>
        </p:nvPicPr>
        <p:blipFill>
          <a:blip r:embed="rId3"/>
          <a:stretch>
            <a:fillRect/>
          </a:stretch>
        </p:blipFill>
        <p:spPr>
          <a:xfrm>
            <a:off x="1101048" y="7074459"/>
            <a:ext cx="3297628" cy="2134274"/>
          </a:xfrm>
          <a:prstGeom prst="rect">
            <a:avLst/>
          </a:prstGeom>
        </p:spPr>
      </p:pic>
      <p:pic>
        <p:nvPicPr>
          <p:cNvPr id="71" name="그림 70"/>
          <p:cNvPicPr>
            <a:picLocks noChangeAspect="1"/>
          </p:cNvPicPr>
          <p:nvPr/>
        </p:nvPicPr>
        <p:blipFill>
          <a:blip r:embed="rId4"/>
          <a:stretch>
            <a:fillRect/>
          </a:stretch>
        </p:blipFill>
        <p:spPr>
          <a:xfrm>
            <a:off x="1206606" y="2282062"/>
            <a:ext cx="3504938" cy="2130295"/>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6</a:t>
            </a:fld>
            <a:endParaRPr dirty="0"/>
          </a:p>
        </p:txBody>
      </p:sp>
      <p:sp>
        <p:nvSpPr>
          <p:cNvPr id="2" name="Google Shape;122;p3">
            <a:extLst>
              <a:ext uri="{FF2B5EF4-FFF2-40B4-BE49-F238E27FC236}">
                <a16:creationId xmlns:a16="http://schemas.microsoft.com/office/drawing/2014/main" id="{3222C83C-9A2A-9D72-5D18-E76C3E269EFB}"/>
              </a:ext>
            </a:extLst>
          </p:cNvPr>
          <p:cNvSpPr txBox="1"/>
          <p:nvPr/>
        </p:nvSpPr>
        <p:spPr>
          <a:xfrm>
            <a:off x="943325" y="1320281"/>
            <a:ext cx="636234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a:cs typeface="MS Mincho"/>
                <a:sym typeface="MS Mincho"/>
              </a:rPr>
              <a:t>レセプト</a:t>
            </a:r>
            <a:r>
              <a:rPr lang="ja-JP" altLang="en-US" sz="1100" dirty="0">
                <a:solidFill>
                  <a:schemeClr val="tx1"/>
                </a:solidFill>
                <a:latin typeface="MS Mincho" pitchFamily="49" charset="-128"/>
                <a:ea typeface="MS Mincho" pitchFamily="49" charset="-128"/>
              </a:rPr>
              <a:t>の分配</a:t>
            </a:r>
            <a:r>
              <a:rPr lang="ja-JP" altLang="ko-KR" sz="1100" dirty="0">
                <a:solidFill>
                  <a:schemeClr val="tx1"/>
                </a:solidFill>
                <a:latin typeface="MS Mincho" pitchFamily="49" charset="-128"/>
                <a:ea typeface="MS Mincho" pitchFamily="49" charset="-128"/>
              </a:rPr>
              <a:t>情報を確認する</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tx1"/>
                </a:solidFill>
                <a:latin typeface="MS Mincho" pitchFamily="49" charset="-128"/>
                <a:ea typeface="MS Mincho" pitchFamily="49" charset="-128"/>
                <a:cs typeface="MS Mincho"/>
                <a:sym typeface="MS Mincho"/>
              </a:rPr>
              <a:t>-</a:t>
            </a:r>
            <a:r>
              <a:rPr lang="ja-JP" altLang="ko-KR" sz="1100" dirty="0">
                <a:solidFill>
                  <a:schemeClr val="tx1"/>
                </a:solidFill>
                <a:latin typeface="MS Mincho" pitchFamily="49" charset="-128"/>
                <a:ea typeface="MS Mincho" pitchFamily="49" charset="-128"/>
              </a:rPr>
              <a:t>自動</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の結果を</a:t>
            </a:r>
            <a:r>
              <a:rPr lang="ja-JP" altLang="en-US" sz="1100" dirty="0">
                <a:solidFill>
                  <a:schemeClr val="tx1"/>
                </a:solidFill>
                <a:latin typeface="MS Mincho" pitchFamily="49" charset="-128"/>
                <a:ea typeface="MS Mincho" pitchFamily="49" charset="-128"/>
              </a:rPr>
              <a:t>、</a:t>
            </a:r>
            <a:r>
              <a:rPr lang="ja-JP" altLang="ko-KR" sz="1100" dirty="0">
                <a:solidFill>
                  <a:schemeClr val="tx1"/>
                </a:solidFill>
                <a:latin typeface="MS Mincho" pitchFamily="49" charset="-128"/>
                <a:ea typeface="MS Mincho" pitchFamily="49" charset="-128"/>
              </a:rPr>
              <a:t>目視で確認する作業が画面</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です。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tx1"/>
                </a:solidFill>
                <a:latin typeface="MS Mincho" pitchFamily="49" charset="-128"/>
                <a:ea typeface="MS Mincho" pitchFamily="49" charset="-128"/>
                <a:cs typeface="MS Mincho"/>
                <a:sym typeface="MS Mincho"/>
              </a:rPr>
              <a:t>-</a:t>
            </a:r>
            <a:r>
              <a:rPr lang="ja-JP" altLang="ko-KR" sz="1100" dirty="0">
                <a:solidFill>
                  <a:schemeClr val="tx1"/>
                </a:solidFill>
                <a:latin typeface="MS Mincho" pitchFamily="49" charset="-128"/>
                <a:ea typeface="MS Mincho" pitchFamily="49" charset="-128"/>
              </a:rPr>
              <a:t>画面</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画面を介して</a:t>
            </a:r>
            <a:r>
              <a:rPr lang="ja-JP" altLang="en-US" sz="1100" dirty="0">
                <a:solidFill>
                  <a:schemeClr val="tx1"/>
                </a:solidFill>
                <a:latin typeface="MS Mincho" pitchFamily="49" charset="-128"/>
                <a:ea typeface="MS Mincho" pitchFamily="49" charset="-128"/>
              </a:rPr>
              <a:t>、</a:t>
            </a:r>
            <a:r>
              <a:rPr lang="ja-JP" altLang="ko-KR" sz="1100" dirty="0">
                <a:solidFill>
                  <a:schemeClr val="tx1"/>
                </a:solidFill>
                <a:latin typeface="MS Mincho" pitchFamily="49" charset="-128"/>
                <a:ea typeface="MS Mincho" pitchFamily="49" charset="-128"/>
              </a:rPr>
              <a:t>作業時にユーザー別に確認可能な</a:t>
            </a:r>
            <a:r>
              <a:rPr lang="ja-JP" altLang="en-US" sz="1100" dirty="0">
                <a:solidFill>
                  <a:schemeClr val="tx1"/>
                </a:solidFill>
                <a:latin typeface="MS Mincho" pitchFamily="49" charset="-128"/>
                <a:ea typeface="MS Mincho"/>
                <a:cs typeface="MS Mincho"/>
                <a:sym typeface="MS Mincho"/>
              </a:rPr>
              <a:t>レセプト</a:t>
            </a:r>
            <a:r>
              <a:rPr lang="ja-JP" altLang="ko-KR" sz="1100" dirty="0">
                <a:solidFill>
                  <a:schemeClr val="tx1"/>
                </a:solidFill>
                <a:latin typeface="MS Mincho" pitchFamily="49" charset="-128"/>
                <a:ea typeface="MS Mincho" pitchFamily="49" charset="-128"/>
              </a:rPr>
              <a:t>件数を変更します。</a:t>
            </a:r>
            <a:endParaRPr sz="1100" dirty="0">
              <a:solidFill>
                <a:schemeClr val="tx1"/>
              </a:solidFill>
              <a:latin typeface="MS Mincho" pitchFamily="49" charset="-128"/>
              <a:ea typeface="MS Mincho" pitchFamily="49" charset="-128"/>
              <a:cs typeface="MS Mincho"/>
              <a:sym typeface="MS Mincho"/>
            </a:endParaRPr>
          </a:p>
        </p:txBody>
      </p:sp>
      <p:sp>
        <p:nvSpPr>
          <p:cNvPr id="9" name="四角形: 角を丸くする 17">
            <a:extLst>
              <a:ext uri="{FF2B5EF4-FFF2-40B4-BE49-F238E27FC236}">
                <a16:creationId xmlns:a16="http://schemas.microsoft.com/office/drawing/2014/main" id="{0ED4475C-113B-F9BC-67C9-93CD84806595}"/>
              </a:ext>
            </a:extLst>
          </p:cNvPr>
          <p:cNvSpPr/>
          <p:nvPr/>
        </p:nvSpPr>
        <p:spPr>
          <a:xfrm>
            <a:off x="1466727" y="3422499"/>
            <a:ext cx="2818193" cy="23242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9">
            <a:extLst>
              <a:ext uri="{FF2B5EF4-FFF2-40B4-BE49-F238E27FC236}">
                <a16:creationId xmlns:a16="http://schemas.microsoft.com/office/drawing/2014/main" id="{5CFA0E53-DE06-4D36-A3C4-57898F4CE3A8}"/>
              </a:ext>
            </a:extLst>
          </p:cNvPr>
          <p:cNvSpPr txBox="1"/>
          <p:nvPr/>
        </p:nvSpPr>
        <p:spPr>
          <a:xfrm>
            <a:off x="4459408" y="2842429"/>
            <a:ext cx="2912942" cy="274819"/>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MS Mincho" pitchFamily="49" charset="-128"/>
                <a:ea typeface="MS Mincho" pitchFamily="49" charset="-128"/>
              </a:rPr>
              <a:t>診療年月に該当する</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の総件数です。</a:t>
            </a:r>
            <a:endParaRPr lang="en-US" altLang="ja-JP" sz="1100" dirty="0">
              <a:latin typeface="MS Mincho" pitchFamily="49" charset="-128"/>
              <a:ea typeface="MS Mincho" pitchFamily="49" charset="-128"/>
            </a:endParaRPr>
          </a:p>
        </p:txBody>
      </p:sp>
      <p:cxnSp>
        <p:nvCxnSpPr>
          <p:cNvPr id="12" name="直線コネクタ 13">
            <a:extLst>
              <a:ext uri="{FF2B5EF4-FFF2-40B4-BE49-F238E27FC236}">
                <a16:creationId xmlns:a16="http://schemas.microsoft.com/office/drawing/2014/main" id="{573E9E9B-D4DB-4B44-B6FA-1A1D98513E32}"/>
              </a:ext>
            </a:extLst>
          </p:cNvPr>
          <p:cNvCxnSpPr>
            <a:stCxn id="9" idx="3"/>
            <a:endCxn id="11" idx="1"/>
          </p:cNvCxnSpPr>
          <p:nvPr/>
        </p:nvCxnSpPr>
        <p:spPr>
          <a:xfrm flipV="1">
            <a:off x="4284920" y="2979839"/>
            <a:ext cx="174488" cy="5588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四角形: 角を丸くする 17">
            <a:extLst>
              <a:ext uri="{FF2B5EF4-FFF2-40B4-BE49-F238E27FC236}">
                <a16:creationId xmlns:a16="http://schemas.microsoft.com/office/drawing/2014/main" id="{0ED4475C-113B-F9BC-67C9-93CD84806595}"/>
              </a:ext>
            </a:extLst>
          </p:cNvPr>
          <p:cNvSpPr/>
          <p:nvPr/>
        </p:nvSpPr>
        <p:spPr>
          <a:xfrm>
            <a:off x="1456092" y="3946935"/>
            <a:ext cx="2818193" cy="4441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9">
            <a:extLst>
              <a:ext uri="{FF2B5EF4-FFF2-40B4-BE49-F238E27FC236}">
                <a16:creationId xmlns:a16="http://schemas.microsoft.com/office/drawing/2014/main" id="{5CFA0E53-DE06-4D36-A3C4-57898F4CE3A8}"/>
              </a:ext>
            </a:extLst>
          </p:cNvPr>
          <p:cNvSpPr txBox="1"/>
          <p:nvPr/>
        </p:nvSpPr>
        <p:spPr>
          <a:xfrm>
            <a:off x="4478783" y="3971280"/>
            <a:ext cx="2579242" cy="515526"/>
          </a:xfrm>
          <a:prstGeom prst="rect">
            <a:avLst/>
          </a:prstGeom>
          <a:noFill/>
          <a:ln>
            <a:solidFill>
              <a:srgbClr val="FF0000"/>
            </a:solidFill>
          </a:ln>
        </p:spPr>
        <p:txBody>
          <a:bodyPr wrap="square">
            <a:spAutoFit/>
          </a:bodyPr>
          <a:lstStyle/>
          <a:p>
            <a:pPr>
              <a:lnSpc>
                <a:spcPct val="125000"/>
              </a:lnSpc>
            </a:pPr>
            <a:r>
              <a:rPr lang="ja-JP" altLang="en-US" sz="1100" dirty="0">
                <a:latin typeface="MS Mincho" pitchFamily="49" charset="-128"/>
                <a:ea typeface="MS Mincho" pitchFamily="49" charset="-128"/>
              </a:rPr>
              <a:t>目視</a:t>
            </a:r>
            <a:r>
              <a:rPr lang="ja-JP" altLang="ko-KR" sz="1100" dirty="0">
                <a:latin typeface="MS Mincho" pitchFamily="49" charset="-128"/>
                <a:ea typeface="MS Mincho" pitchFamily="49" charset="-128"/>
              </a:rPr>
              <a:t>で点検確認すべきユーザー別分担</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件数です。</a:t>
            </a:r>
            <a:endParaRPr lang="en-US" altLang="ja-JP" sz="1100" dirty="0">
              <a:latin typeface="MS Mincho" pitchFamily="49" charset="-128"/>
              <a:ea typeface="MS Mincho" pitchFamily="49" charset="-128"/>
            </a:endParaRPr>
          </a:p>
        </p:txBody>
      </p:sp>
      <p:cxnSp>
        <p:nvCxnSpPr>
          <p:cNvPr id="16" name="直線コネクタ 13">
            <a:extLst>
              <a:ext uri="{FF2B5EF4-FFF2-40B4-BE49-F238E27FC236}">
                <a16:creationId xmlns:a16="http://schemas.microsoft.com/office/drawing/2014/main" id="{573E9E9B-D4DB-4B44-B6FA-1A1D98513E32}"/>
              </a:ext>
            </a:extLst>
          </p:cNvPr>
          <p:cNvCxnSpPr>
            <a:stCxn id="14" idx="3"/>
            <a:endCxn id="15" idx="1"/>
          </p:cNvCxnSpPr>
          <p:nvPr/>
        </p:nvCxnSpPr>
        <p:spPr>
          <a:xfrm>
            <a:off x="4274285" y="4169013"/>
            <a:ext cx="204498" cy="600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9">
            <a:extLst>
              <a:ext uri="{FF2B5EF4-FFF2-40B4-BE49-F238E27FC236}">
                <a16:creationId xmlns:a16="http://schemas.microsoft.com/office/drawing/2014/main" id="{5CFA0E53-DE06-4D36-A3C4-57898F4CE3A8}"/>
              </a:ext>
            </a:extLst>
          </p:cNvPr>
          <p:cNvSpPr txBox="1"/>
          <p:nvPr/>
        </p:nvSpPr>
        <p:spPr>
          <a:xfrm>
            <a:off x="4486985" y="3402796"/>
            <a:ext cx="2542465" cy="303929"/>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MS Mincho" pitchFamily="49" charset="-128"/>
                <a:ea typeface="MS Mincho" pitchFamily="49" charset="-128"/>
              </a:rPr>
              <a:t>分担されていない</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件数です。</a:t>
            </a:r>
            <a:endParaRPr lang="en-US" altLang="ja-JP" sz="1100" dirty="0">
              <a:latin typeface="MS Mincho" pitchFamily="49" charset="-128"/>
              <a:ea typeface="MS Mincho" pitchFamily="49" charset="-128"/>
            </a:endParaRPr>
          </a:p>
        </p:txBody>
      </p:sp>
      <p:sp>
        <p:nvSpPr>
          <p:cNvPr id="28" name="四角形: 角を丸くする 17">
            <a:extLst>
              <a:ext uri="{FF2B5EF4-FFF2-40B4-BE49-F238E27FC236}">
                <a16:creationId xmlns:a16="http://schemas.microsoft.com/office/drawing/2014/main" id="{0ED4475C-113B-F9BC-67C9-93CD84806595}"/>
              </a:ext>
            </a:extLst>
          </p:cNvPr>
          <p:cNvSpPr/>
          <p:nvPr/>
        </p:nvSpPr>
        <p:spPr>
          <a:xfrm>
            <a:off x="1470273" y="3701398"/>
            <a:ext cx="2818193" cy="1920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13">
            <a:extLst>
              <a:ext uri="{FF2B5EF4-FFF2-40B4-BE49-F238E27FC236}">
                <a16:creationId xmlns:a16="http://schemas.microsoft.com/office/drawing/2014/main" id="{573E9E9B-D4DB-4B44-B6FA-1A1D98513E32}"/>
              </a:ext>
            </a:extLst>
          </p:cNvPr>
          <p:cNvCxnSpPr>
            <a:stCxn id="28" idx="3"/>
            <a:endCxn id="26" idx="1"/>
          </p:cNvCxnSpPr>
          <p:nvPr/>
        </p:nvCxnSpPr>
        <p:spPr>
          <a:xfrm flipV="1">
            <a:off x="4288466" y="3554761"/>
            <a:ext cx="198519" cy="2426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9">
            <a:extLst>
              <a:ext uri="{FF2B5EF4-FFF2-40B4-BE49-F238E27FC236}">
                <a16:creationId xmlns:a16="http://schemas.microsoft.com/office/drawing/2014/main" id="{5CFA0E53-DE06-4D36-A3C4-57898F4CE3A8}"/>
              </a:ext>
            </a:extLst>
          </p:cNvPr>
          <p:cNvSpPr txBox="1"/>
          <p:nvPr/>
        </p:nvSpPr>
        <p:spPr>
          <a:xfrm>
            <a:off x="1048100" y="4541773"/>
            <a:ext cx="6200425" cy="698012"/>
          </a:xfrm>
          <a:prstGeom prst="rect">
            <a:avLst/>
          </a:prstGeom>
          <a:noFill/>
        </p:spPr>
        <p:txBody>
          <a:bodyPr wrap="square">
            <a:spAutoFit/>
          </a:bodyPr>
          <a:lstStyle/>
          <a:p>
            <a:pPr>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自動分配条件に応じて</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をユーザー別に分配</a:t>
            </a:r>
            <a:r>
              <a:rPr lang="ja-JP" altLang="en-US" sz="1100" dirty="0">
                <a:latin typeface="MS Mincho" pitchFamily="49" charset="-128"/>
                <a:ea typeface="MS Mincho" pitchFamily="49" charset="-128"/>
              </a:rPr>
              <a:t>します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marL="171450" indent="-171450">
              <a:lnSpc>
                <a:spcPct val="125000"/>
              </a:lnSpc>
              <a:buFont typeface="Arial" panose="020B0604020202020204" pitchFamily="34" charset="0"/>
              <a:buChar char="•"/>
            </a:pPr>
            <a:r>
              <a:rPr lang="ja-JP" altLang="ko-KR" sz="1100" dirty="0">
                <a:latin typeface="MS Mincho" pitchFamily="49" charset="-128"/>
                <a:ea typeface="MS Mincho" pitchFamily="49" charset="-128"/>
              </a:rPr>
              <a:t>注 : </a:t>
            </a:r>
            <a:r>
              <a:rPr lang="ja-JP" altLang="en-US" sz="1100" dirty="0">
                <a:latin typeface="MS Mincho" pitchFamily="49" charset="-128"/>
                <a:ea typeface="MS Mincho" pitchFamily="49" charset="-128"/>
              </a:rPr>
              <a:t>左</a:t>
            </a:r>
            <a:r>
              <a:rPr lang="ja-JP" altLang="ko-KR" sz="1100" dirty="0">
                <a:latin typeface="MS Mincho" pitchFamily="49" charset="-128"/>
                <a:ea typeface="MS Mincho" pitchFamily="49" charset="-128"/>
              </a:rPr>
              <a:t>側「点検者設定」領域のユーザーに対する入院</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外来分担適用</a:t>
            </a:r>
            <a:r>
              <a:rPr lang="ja-JP" altLang="en-US" sz="1100" dirty="0">
                <a:latin typeface="MS Mincho" pitchFamily="49" charset="-128"/>
                <a:ea typeface="MS Mincho" pitchFamily="49" charset="-128"/>
              </a:rPr>
              <a:t>可否チェックを設定し　　</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なければなりません。</a:t>
            </a:r>
            <a:endParaRPr lang="en-US" altLang="ja-JP" sz="1100" dirty="0">
              <a:solidFill>
                <a:srgbClr val="FF0000"/>
              </a:solidFill>
              <a:latin typeface="MS Mincho" pitchFamily="49" charset="-128"/>
              <a:ea typeface="MS Mincho" pitchFamily="49" charset="-128"/>
            </a:endParaRPr>
          </a:p>
        </p:txBody>
      </p:sp>
      <p:sp>
        <p:nvSpPr>
          <p:cNvPr id="41" name="Google Shape;128;p3">
            <a:extLst>
              <a:ext uri="{FF2B5EF4-FFF2-40B4-BE49-F238E27FC236}">
                <a16:creationId xmlns:a16="http://schemas.microsoft.com/office/drawing/2014/main" id="{B403790B-872A-DECC-7204-D6144990210B}"/>
              </a:ext>
            </a:extLst>
          </p:cNvPr>
          <p:cNvSpPr/>
          <p:nvPr/>
        </p:nvSpPr>
        <p:spPr>
          <a:xfrm>
            <a:off x="1214783" y="2287867"/>
            <a:ext cx="3264000" cy="23120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2" name="Google Shape;277;p11">
            <a:extLst>
              <a:ext uri="{FF2B5EF4-FFF2-40B4-BE49-F238E27FC236}">
                <a16:creationId xmlns:a16="http://schemas.microsoft.com/office/drawing/2014/main" id="{50487C51-37C9-A2C0-6B98-96CF88285BA2}"/>
              </a:ext>
            </a:extLst>
          </p:cNvPr>
          <p:cNvSpPr txBox="1"/>
          <p:nvPr/>
        </p:nvSpPr>
        <p:spPr>
          <a:xfrm>
            <a:off x="2791797" y="731646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43" name="Google Shape;278;p11">
            <a:extLst>
              <a:ext uri="{FF2B5EF4-FFF2-40B4-BE49-F238E27FC236}">
                <a16:creationId xmlns:a16="http://schemas.microsoft.com/office/drawing/2014/main" id="{177108E9-011B-7093-AFA7-BCB3FDB3AD36}"/>
              </a:ext>
            </a:extLst>
          </p:cNvPr>
          <p:cNvSpPr txBox="1"/>
          <p:nvPr/>
        </p:nvSpPr>
        <p:spPr>
          <a:xfrm>
            <a:off x="750669" y="2473138"/>
            <a:ext cx="415498"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4" name="Google Shape;128;p3">
            <a:extLst>
              <a:ext uri="{FF2B5EF4-FFF2-40B4-BE49-F238E27FC236}">
                <a16:creationId xmlns:a16="http://schemas.microsoft.com/office/drawing/2014/main" id="{B403790B-872A-DECC-7204-D6144990210B}"/>
              </a:ext>
            </a:extLst>
          </p:cNvPr>
          <p:cNvSpPr/>
          <p:nvPr/>
        </p:nvSpPr>
        <p:spPr>
          <a:xfrm>
            <a:off x="2111765" y="7391220"/>
            <a:ext cx="742972" cy="21521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128;p3">
            <a:extLst>
              <a:ext uri="{FF2B5EF4-FFF2-40B4-BE49-F238E27FC236}">
                <a16:creationId xmlns:a16="http://schemas.microsoft.com/office/drawing/2014/main" id="{B403790B-872A-DECC-7204-D6144990210B}"/>
              </a:ext>
            </a:extLst>
          </p:cNvPr>
          <p:cNvSpPr/>
          <p:nvPr/>
        </p:nvSpPr>
        <p:spPr>
          <a:xfrm>
            <a:off x="1269546" y="2793995"/>
            <a:ext cx="741519" cy="2093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6" name="꺾인 연결선 45"/>
          <p:cNvCxnSpPr>
            <a:stCxn id="41" idx="1"/>
            <a:endCxn id="43" idx="0"/>
          </p:cNvCxnSpPr>
          <p:nvPr/>
        </p:nvCxnSpPr>
        <p:spPr>
          <a:xfrm rot="10800000" flipV="1">
            <a:off x="958419" y="2403470"/>
            <a:ext cx="256365" cy="69668"/>
          </a:xfrm>
          <a:prstGeom prst="bentConnector2">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꺾인 연결선 49"/>
          <p:cNvCxnSpPr>
            <a:stCxn id="45" idx="1"/>
            <a:endCxn id="43" idx="2"/>
          </p:cNvCxnSpPr>
          <p:nvPr/>
        </p:nvCxnSpPr>
        <p:spPr>
          <a:xfrm rot="10800000">
            <a:off x="958418" y="2842430"/>
            <a:ext cx="311128" cy="56259"/>
          </a:xfrm>
          <a:prstGeom prst="bentConnector2">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pic>
        <p:nvPicPr>
          <p:cNvPr id="54" name="그림 53">
            <a:extLst>
              <a:ext uri="{FF2B5EF4-FFF2-40B4-BE49-F238E27FC236}">
                <a16:creationId xmlns:a16="http://schemas.microsoft.com/office/drawing/2014/main" id="{1F50B4F0-437C-0FB9-AEEA-D3C0DF60DAC4}"/>
              </a:ext>
            </a:extLst>
          </p:cNvPr>
          <p:cNvPicPr>
            <a:picLocks noChangeAspect="1"/>
          </p:cNvPicPr>
          <p:nvPr/>
        </p:nvPicPr>
        <p:blipFill>
          <a:blip r:embed="rId5"/>
          <a:stretch>
            <a:fillRect/>
          </a:stretch>
        </p:blipFill>
        <p:spPr>
          <a:xfrm>
            <a:off x="3074140" y="5355156"/>
            <a:ext cx="2740701" cy="1289742"/>
          </a:xfrm>
          <a:prstGeom prst="rect">
            <a:avLst/>
          </a:prstGeom>
          <a:ln>
            <a:solidFill>
              <a:schemeClr val="tx1"/>
            </a:solidFill>
          </a:ln>
        </p:spPr>
      </p:pic>
      <p:sp>
        <p:nvSpPr>
          <p:cNvPr id="55" name="Google Shape;128;p3">
            <a:extLst>
              <a:ext uri="{FF2B5EF4-FFF2-40B4-BE49-F238E27FC236}">
                <a16:creationId xmlns:a16="http://schemas.microsoft.com/office/drawing/2014/main" id="{649741DF-EB56-E4D7-F979-3B5825675908}"/>
              </a:ext>
            </a:extLst>
          </p:cNvPr>
          <p:cNvSpPr/>
          <p:nvPr/>
        </p:nvSpPr>
        <p:spPr>
          <a:xfrm>
            <a:off x="4003737" y="5831284"/>
            <a:ext cx="745436" cy="8136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テキスト ボックス 11">
            <a:extLst>
              <a:ext uri="{FF2B5EF4-FFF2-40B4-BE49-F238E27FC236}">
                <a16:creationId xmlns:a16="http://schemas.microsoft.com/office/drawing/2014/main" id="{6D4928DE-87AD-41FE-9C1E-B3B4F357B84A}"/>
              </a:ext>
            </a:extLst>
          </p:cNvPr>
          <p:cNvSpPr txBox="1"/>
          <p:nvPr/>
        </p:nvSpPr>
        <p:spPr>
          <a:xfrm>
            <a:off x="5097679" y="5651512"/>
            <a:ext cx="2355979" cy="938719"/>
          </a:xfrm>
          <a:prstGeom prst="rect">
            <a:avLst/>
          </a:prstGeom>
          <a:solidFill>
            <a:schemeClr val="bg1"/>
          </a:solidFill>
          <a:ln>
            <a:solidFill>
              <a:srgbClr val="FF0000"/>
            </a:solidFill>
          </a:ln>
        </p:spPr>
        <p:txBody>
          <a:bodyPr wrap="square" rtlCol="0">
            <a:spAutoFit/>
          </a:bodyPr>
          <a:lstStyle/>
          <a:p>
            <a:pPr lvl="0">
              <a:lnSpc>
                <a:spcPct val="125000"/>
              </a:lnSpc>
            </a:pPr>
            <a:r>
              <a:rPr lang="ja-JP" altLang="ko-KR" sz="1100" dirty="0">
                <a:latin typeface="MS Mincho" pitchFamily="49" charset="-128"/>
                <a:ea typeface="MS Mincho" pitchFamily="49" charset="-128"/>
              </a:rPr>
              <a:t>「ユーザー2」は医科（外来）</a:t>
            </a:r>
            <a:endParaRPr lang="en-US" altLang="ja-JP" sz="1100" dirty="0">
              <a:latin typeface="MS Mincho" pitchFamily="49" charset="-128"/>
              <a:ea typeface="MS Mincho" pitchFamily="49" charset="-128"/>
            </a:endParaRPr>
          </a:p>
          <a:p>
            <a:pPr lvl="0">
              <a:lnSpc>
                <a:spcPct val="125000"/>
              </a:lnSpc>
            </a:pPr>
            <a:r>
              <a:rPr lang="ja-JP" altLang="en-US" sz="1100" dirty="0">
                <a:solidFill>
                  <a:schemeClr val="tx1"/>
                </a:solidFill>
                <a:latin typeface="MS Mincho" pitchFamily="49" charset="-128"/>
                <a:ea typeface="MS Mincho" pitchFamily="49" charset="-128"/>
                <a:cs typeface="MS Mincho"/>
                <a:sym typeface="MS Mincho"/>
              </a:rPr>
              <a:t>　</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のみ分担チェック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設定し、「適用」ボタンを</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クリックします。</a:t>
            </a:r>
            <a:endParaRPr lang="ko-KR" altLang="en-US" sz="1100" dirty="0">
              <a:solidFill>
                <a:schemeClr val="dk1"/>
              </a:solidFill>
              <a:latin typeface="MS Mincho" pitchFamily="49" charset="-128"/>
              <a:ea typeface="MS Mincho"/>
              <a:cs typeface="MS Mincho"/>
              <a:sym typeface="MS Mincho"/>
            </a:endParaRPr>
          </a:p>
        </p:txBody>
      </p:sp>
      <p:cxnSp>
        <p:nvCxnSpPr>
          <p:cNvPr id="57" name="直線矢印コネクタ 15">
            <a:extLst>
              <a:ext uri="{FF2B5EF4-FFF2-40B4-BE49-F238E27FC236}">
                <a16:creationId xmlns:a16="http://schemas.microsoft.com/office/drawing/2014/main" id="{505AA9C8-9564-1FDB-3C97-42E4E8BC3542}"/>
              </a:ext>
            </a:extLst>
          </p:cNvPr>
          <p:cNvCxnSpPr>
            <a:cxnSpLocks/>
            <a:endCxn id="54" idx="1"/>
          </p:cNvCxnSpPr>
          <p:nvPr/>
        </p:nvCxnSpPr>
        <p:spPr>
          <a:xfrm>
            <a:off x="2360497" y="5298040"/>
            <a:ext cx="713643" cy="701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9" name="그림 58"/>
          <p:cNvPicPr>
            <a:picLocks noChangeAspect="1"/>
          </p:cNvPicPr>
          <p:nvPr/>
        </p:nvPicPr>
        <p:blipFill>
          <a:blip r:embed="rId6"/>
          <a:stretch>
            <a:fillRect/>
          </a:stretch>
        </p:blipFill>
        <p:spPr>
          <a:xfrm>
            <a:off x="1323564" y="6784421"/>
            <a:ext cx="625529" cy="244109"/>
          </a:xfrm>
          <a:prstGeom prst="rect">
            <a:avLst/>
          </a:prstGeom>
        </p:spPr>
      </p:pic>
      <p:sp>
        <p:nvSpPr>
          <p:cNvPr id="66" name="四角形: 角を丸くする 17">
            <a:extLst>
              <a:ext uri="{FF2B5EF4-FFF2-40B4-BE49-F238E27FC236}">
                <a16:creationId xmlns:a16="http://schemas.microsoft.com/office/drawing/2014/main" id="{0ED4475C-113B-F9BC-67C9-93CD84806595}"/>
              </a:ext>
            </a:extLst>
          </p:cNvPr>
          <p:cNvSpPr/>
          <p:nvPr/>
        </p:nvSpPr>
        <p:spPr>
          <a:xfrm>
            <a:off x="1456093" y="8670975"/>
            <a:ext cx="2942584" cy="4585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11">
            <a:extLst>
              <a:ext uri="{FF2B5EF4-FFF2-40B4-BE49-F238E27FC236}">
                <a16:creationId xmlns:a16="http://schemas.microsoft.com/office/drawing/2014/main" id="{6D4928DE-87AD-41FE-9C1E-B3B4F357B84A}"/>
              </a:ext>
            </a:extLst>
          </p:cNvPr>
          <p:cNvSpPr txBox="1"/>
          <p:nvPr/>
        </p:nvSpPr>
        <p:spPr>
          <a:xfrm>
            <a:off x="4512431" y="8427556"/>
            <a:ext cx="2878969" cy="727122"/>
          </a:xfrm>
          <a:prstGeom prst="rect">
            <a:avLst/>
          </a:prstGeom>
          <a:solidFill>
            <a:schemeClr val="bg1"/>
          </a:solidFill>
          <a:ln>
            <a:solidFill>
              <a:srgbClr val="FF0000"/>
            </a:solidFill>
          </a:ln>
        </p:spPr>
        <p:txBody>
          <a:bodyPr wrap="square" rtlCol="0">
            <a:spAutoFit/>
          </a:bodyPr>
          <a:lstStyle/>
          <a:p>
            <a:pPr lvl="0">
              <a:lnSpc>
                <a:spcPct val="125000"/>
              </a:lnSpc>
            </a:pPr>
            <a:r>
              <a:rPr lang="ja-JP" altLang="ko-KR" sz="1100" dirty="0">
                <a:latin typeface="MS Mincho" pitchFamily="49" charset="-128"/>
                <a:ea typeface="MS Mincho" pitchFamily="49" charset="-128"/>
              </a:rPr>
              <a:t>-「未分担」件数は0になりました。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ユーザー別に</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が分担</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されました。</a:t>
            </a:r>
            <a:endParaRPr lang="ko-KR" altLang="en-US" sz="1100" dirty="0">
              <a:solidFill>
                <a:schemeClr val="dk1"/>
              </a:solidFill>
              <a:latin typeface="MS Mincho" pitchFamily="49" charset="-128"/>
              <a:ea typeface="MS Mincho"/>
              <a:cs typeface="MS Mincho"/>
              <a:sym typeface="MS Mincho"/>
            </a:endParaRPr>
          </a:p>
        </p:txBody>
      </p:sp>
      <p:sp>
        <p:nvSpPr>
          <p:cNvPr id="79" name="四角形: 角を丸くする 17">
            <a:extLst>
              <a:ext uri="{FF2B5EF4-FFF2-40B4-BE49-F238E27FC236}">
                <a16:creationId xmlns:a16="http://schemas.microsoft.com/office/drawing/2014/main" id="{0ED4475C-113B-F9BC-67C9-93CD84806595}"/>
              </a:ext>
            </a:extLst>
          </p:cNvPr>
          <p:cNvSpPr/>
          <p:nvPr/>
        </p:nvSpPr>
        <p:spPr>
          <a:xfrm>
            <a:off x="1456092" y="8427556"/>
            <a:ext cx="2942584" cy="16421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11">
            <a:extLst>
              <a:ext uri="{FF2B5EF4-FFF2-40B4-BE49-F238E27FC236}">
                <a16:creationId xmlns:a16="http://schemas.microsoft.com/office/drawing/2014/main" id="{6D4928DE-87AD-41FE-9C1E-B3B4F357B84A}"/>
              </a:ext>
            </a:extLst>
          </p:cNvPr>
          <p:cNvSpPr txBox="1"/>
          <p:nvPr/>
        </p:nvSpPr>
        <p:spPr>
          <a:xfrm>
            <a:off x="4496086" y="7273205"/>
            <a:ext cx="2857214" cy="698012"/>
          </a:xfrm>
          <a:prstGeom prst="rect">
            <a:avLst/>
          </a:prstGeom>
          <a:solidFill>
            <a:schemeClr val="bg1"/>
          </a:solidFill>
          <a:ln>
            <a:solidFill>
              <a:srgbClr val="FF0000"/>
            </a:solidFill>
          </a:ln>
        </p:spPr>
        <p:txBody>
          <a:bodyPr wrap="square" rtlCol="0">
            <a:spAutoFit/>
          </a:bodyPr>
          <a:lstStyle/>
          <a:p>
            <a:pPr lvl="0">
              <a:lnSpc>
                <a:spcPct val="125000"/>
              </a:lnSpc>
            </a:pPr>
            <a:r>
              <a:rPr lang="en-US" altLang="ja-JP" sz="1100" dirty="0">
                <a:solidFill>
                  <a:srgbClr val="FF0000"/>
                </a:solidFill>
                <a:latin typeface="MS Mincho" pitchFamily="49" charset="-128"/>
                <a:ea typeface="MS Mincho" pitchFamily="49" charset="-128"/>
                <a:sym typeface="MS Mincho"/>
              </a:rPr>
              <a:t>*</a:t>
            </a:r>
            <a:r>
              <a:rPr lang="ja-JP" altLang="ko-KR" sz="1100" dirty="0">
                <a:latin typeface="MS Mincho" pitchFamily="49" charset="-128"/>
                <a:ea typeface="MS Mincho" pitchFamily="49" charset="-128"/>
              </a:rPr>
              <a:t>注：分担された件数情報は「分担確定」ボタンをクリックしなければ確定保存されません。</a:t>
            </a:r>
            <a:endParaRPr lang="ko-KR" altLang="en-US" sz="1100" dirty="0">
              <a:solidFill>
                <a:schemeClr val="dk1"/>
              </a:solidFill>
              <a:latin typeface="MS Mincho" pitchFamily="49" charset="-128"/>
              <a:ea typeface="MS Mincho"/>
              <a:cs typeface="MS Mincho"/>
              <a:sym typeface="MS Mincho"/>
            </a:endParaRPr>
          </a:p>
        </p:txBody>
      </p:sp>
      <p:cxnSp>
        <p:nvCxnSpPr>
          <p:cNvPr id="82" name="直線矢印コネクタ 15">
            <a:extLst>
              <a:ext uri="{FF2B5EF4-FFF2-40B4-BE49-F238E27FC236}">
                <a16:creationId xmlns:a16="http://schemas.microsoft.com/office/drawing/2014/main" id="{505AA9C8-9564-1FDB-3C97-42E4E8BC3542}"/>
              </a:ext>
            </a:extLst>
          </p:cNvPr>
          <p:cNvCxnSpPr>
            <a:cxnSpLocks/>
            <a:stCxn id="42" idx="3"/>
            <a:endCxn id="81" idx="1"/>
          </p:cNvCxnSpPr>
          <p:nvPr/>
        </p:nvCxnSpPr>
        <p:spPr>
          <a:xfrm>
            <a:off x="3207295" y="7501133"/>
            <a:ext cx="1288791" cy="121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9">
            <a:extLst>
              <a:ext uri="{FF2B5EF4-FFF2-40B4-BE49-F238E27FC236}">
                <a16:creationId xmlns:a16="http://schemas.microsoft.com/office/drawing/2014/main" id="{5CFA0E53-DE06-4D36-A3C4-57898F4CE3A8}"/>
              </a:ext>
            </a:extLst>
          </p:cNvPr>
          <p:cNvSpPr txBox="1"/>
          <p:nvPr/>
        </p:nvSpPr>
        <p:spPr>
          <a:xfrm>
            <a:off x="1076675" y="9342373"/>
            <a:ext cx="6314725" cy="698012"/>
          </a:xfrm>
          <a:prstGeom prst="rect">
            <a:avLst/>
          </a:prstGeom>
          <a:noFill/>
        </p:spPr>
        <p:txBody>
          <a:bodyPr wrap="square">
            <a:spAutoFit/>
          </a:bodyPr>
          <a:lstStyle/>
          <a:p>
            <a:pPr>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自動分配条件に応じて</a:t>
            </a:r>
            <a:r>
              <a:rPr lang="ja-JP" altLang="en-US" sz="1100" dirty="0">
                <a:solidFill>
                  <a:schemeClr val="tx1"/>
                </a:solidFill>
                <a:latin typeface="MS Mincho" pitchFamily="49" charset="-128"/>
                <a:ea typeface="MS Mincho"/>
                <a:cs typeface="MS Mincho"/>
                <a:sym typeface="MS Mincho"/>
              </a:rPr>
              <a:t>レセプト</a:t>
            </a:r>
            <a:r>
              <a:rPr lang="ja-JP" altLang="en-US" sz="1100" dirty="0">
                <a:solidFill>
                  <a:schemeClr val="tx1"/>
                </a:solidFill>
                <a:latin typeface="MS Mincho" pitchFamily="49" charset="-128"/>
                <a:ea typeface="MS Mincho" pitchFamily="49" charset="-128"/>
                <a:cs typeface="MS Mincho"/>
                <a:sym typeface="MS Mincho"/>
              </a:rPr>
              <a:t>が</a:t>
            </a:r>
            <a:r>
              <a:rPr lang="ja-JP" altLang="ko-KR" sz="1100" dirty="0">
                <a:latin typeface="MS Mincho" pitchFamily="49" charset="-128"/>
                <a:ea typeface="MS Mincho" pitchFamily="49" charset="-128"/>
              </a:rPr>
              <a:t>ユーザーに分配さ</a:t>
            </a:r>
            <a:r>
              <a:rPr lang="ja-JP" altLang="en-US" sz="1100" dirty="0">
                <a:latin typeface="MS Mincho" pitchFamily="49" charset="-128"/>
                <a:ea typeface="MS Mincho" pitchFamily="49" charset="-128"/>
              </a:rPr>
              <a:t>れ</a:t>
            </a:r>
            <a:r>
              <a:rPr lang="ja-JP" altLang="ko-KR" sz="1100" dirty="0">
                <a:latin typeface="MS Mincho" pitchFamily="49" charset="-128"/>
                <a:ea typeface="MS Mincho" pitchFamily="49" charset="-128"/>
              </a:rPr>
              <a:t>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latin typeface="MS Mincho" pitchFamily="49" charset="-128"/>
                <a:ea typeface="MS Mincho" pitchFamily="49" charset="-128"/>
              </a:rPr>
              <a:t>   </a:t>
            </a:r>
            <a:r>
              <a:rPr lang="ja-JP" altLang="en-US" sz="1100" dirty="0">
                <a:latin typeface="MS Mincho" pitchFamily="49" charset="-128"/>
                <a:ea typeface="MS Mincho" pitchFamily="49" charset="-128"/>
              </a:rPr>
              <a:t>又、配分</a:t>
            </a:r>
            <a:r>
              <a:rPr lang="ja-JP" altLang="ko-KR" sz="1100" dirty="0">
                <a:latin typeface="MS Mincho" pitchFamily="49" charset="-128"/>
                <a:ea typeface="MS Mincho" pitchFamily="49" charset="-128"/>
              </a:rPr>
              <a:t>された件数</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編集</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a:t>
            </a:r>
            <a:r>
              <a:rPr lang="ja-JP" altLang="en-US" sz="1100" dirty="0">
                <a:latin typeface="MS Mincho" pitchFamily="49" charset="-128"/>
                <a:ea typeface="MS Mincho" pitchFamily="49" charset="-128"/>
              </a:rPr>
              <a:t>るので</a:t>
            </a:r>
            <a:r>
              <a:rPr lang="ja-JP" altLang="ko-KR" sz="1100" dirty="0">
                <a:latin typeface="MS Mincho" pitchFamily="49" charset="-128"/>
                <a:ea typeface="MS Mincho" pitchFamily="49" charset="-128"/>
              </a:rPr>
              <a:t>配</a:t>
            </a:r>
            <a:r>
              <a:rPr lang="ja-JP" altLang="en-US" sz="1100" dirty="0">
                <a:latin typeface="MS Mincho" pitchFamily="49" charset="-128"/>
                <a:ea typeface="MS Mincho" pitchFamily="49" charset="-128"/>
              </a:rPr>
              <a:t>分</a:t>
            </a:r>
            <a:r>
              <a:rPr lang="ja-JP" altLang="ko-KR" sz="1100" dirty="0">
                <a:latin typeface="MS Mincho" pitchFamily="49" charset="-128"/>
                <a:ea typeface="MS Mincho" pitchFamily="49" charset="-128"/>
              </a:rPr>
              <a:t>された件数を確認し、「配</a:t>
            </a:r>
            <a:r>
              <a:rPr lang="ja-JP" altLang="en-US" sz="1100" dirty="0">
                <a:latin typeface="MS Mincho" pitchFamily="49" charset="-128"/>
                <a:ea typeface="MS Mincho" pitchFamily="49" charset="-128"/>
              </a:rPr>
              <a:t>分</a:t>
            </a:r>
            <a:r>
              <a:rPr lang="ja-JP" altLang="ko-KR" sz="1100" dirty="0">
                <a:latin typeface="MS Mincho" pitchFamily="49" charset="-128"/>
                <a:ea typeface="MS Mincho" pitchFamily="49" charset="-128"/>
              </a:rPr>
              <a:t>」ボタンを押すと</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配分が確定します。</a:t>
            </a:r>
            <a:endParaRPr lang="en-US" altLang="ja-JP"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7069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42" name="그림 41"/>
          <p:cNvPicPr>
            <a:picLocks noChangeAspect="1"/>
          </p:cNvPicPr>
          <p:nvPr/>
        </p:nvPicPr>
        <p:blipFill>
          <a:blip r:embed="rId3"/>
          <a:stretch>
            <a:fillRect/>
          </a:stretch>
        </p:blipFill>
        <p:spPr>
          <a:xfrm>
            <a:off x="1360617" y="5915582"/>
            <a:ext cx="4971074" cy="3277689"/>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7</a:t>
            </a:fld>
            <a:endParaRPr dirty="0"/>
          </a:p>
        </p:txBody>
      </p:sp>
      <p:cxnSp>
        <p:nvCxnSpPr>
          <p:cNvPr id="32" name="直線矢印コネクタ 15">
            <a:extLst>
              <a:ext uri="{FF2B5EF4-FFF2-40B4-BE49-F238E27FC236}">
                <a16:creationId xmlns:a16="http://schemas.microsoft.com/office/drawing/2014/main" id="{2979A040-927B-0D44-ACC1-C00619587936}"/>
              </a:ext>
            </a:extLst>
          </p:cNvPr>
          <p:cNvCxnSpPr>
            <a:cxnSpLocks/>
          </p:cNvCxnSpPr>
          <p:nvPr/>
        </p:nvCxnSpPr>
        <p:spPr>
          <a:xfrm flipV="1">
            <a:off x="3317968" y="9158779"/>
            <a:ext cx="4715" cy="171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a16="http://schemas.microsoft.com/office/drawing/2014/main" id="{6AB63D18-FA70-6232-8E27-FF76E1B4B652}"/>
              </a:ext>
            </a:extLst>
          </p:cNvPr>
          <p:cNvSpPr/>
          <p:nvPr/>
        </p:nvSpPr>
        <p:spPr>
          <a:xfrm flipH="1" flipV="1">
            <a:off x="2985199" y="9052451"/>
            <a:ext cx="542261" cy="11786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209;p7">
            <a:extLst>
              <a:ext uri="{FF2B5EF4-FFF2-40B4-BE49-F238E27FC236}">
                <a16:creationId xmlns:a16="http://schemas.microsoft.com/office/drawing/2014/main" id="{1B6292A5-8C78-1524-F338-70062EC295B4}"/>
              </a:ext>
            </a:extLst>
          </p:cNvPr>
          <p:cNvSpPr/>
          <p:nvPr/>
        </p:nvSpPr>
        <p:spPr>
          <a:xfrm>
            <a:off x="1423638" y="7397079"/>
            <a:ext cx="1443123" cy="22177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テキスト ボックス 17">
            <a:extLst>
              <a:ext uri="{FF2B5EF4-FFF2-40B4-BE49-F238E27FC236}">
                <a16:creationId xmlns:a16="http://schemas.microsoft.com/office/drawing/2014/main" id="{F324006B-234F-9F3D-F100-E392F0707C68}"/>
              </a:ext>
            </a:extLst>
          </p:cNvPr>
          <p:cNvSpPr txBox="1"/>
          <p:nvPr/>
        </p:nvSpPr>
        <p:spPr>
          <a:xfrm>
            <a:off x="3256329" y="7354254"/>
            <a:ext cx="2562255" cy="430887"/>
          </a:xfrm>
          <a:prstGeom prst="rect">
            <a:avLst/>
          </a:prstGeom>
          <a:solidFill>
            <a:schemeClr val="bg1"/>
          </a:solidFill>
          <a:ln>
            <a:solidFill>
              <a:srgbClr val="FF0000"/>
            </a:solidFill>
          </a:ln>
        </p:spPr>
        <p:txBody>
          <a:bodyPr wrap="square" rtlCol="0">
            <a:spAutoFit/>
          </a:bodyPr>
          <a:lstStyle/>
          <a:p>
            <a:r>
              <a:rPr lang="ja-JP" altLang="ko-KR" sz="1100" dirty="0">
                <a:solidFill>
                  <a:srgbClr val="FF0000"/>
                </a:solidFill>
                <a:latin typeface="MS Mincho" pitchFamily="49" charset="-128"/>
                <a:ea typeface="MS Mincho" pitchFamily="49" charset="-128"/>
              </a:rPr>
              <a:t>「ユーザー1」に分担された</a:t>
            </a:r>
            <a:r>
              <a:rPr lang="ja-JP" altLang="en-US" sz="1100" dirty="0">
                <a:solidFill>
                  <a:srgbClr val="FF0000"/>
                </a:solidFill>
                <a:latin typeface="MS Mincho" pitchFamily="49" charset="-128"/>
                <a:ea typeface="MS Mincho"/>
                <a:cs typeface="MS Mincho"/>
                <a:sym typeface="MS Mincho"/>
              </a:rPr>
              <a:t>レセプト</a:t>
            </a:r>
            <a:r>
              <a:rPr lang="ja-JP" altLang="ko-KR" sz="1100" dirty="0">
                <a:solidFill>
                  <a:srgbClr val="FF0000"/>
                </a:solidFill>
                <a:latin typeface="MS Mincho" pitchFamily="49" charset="-128"/>
                <a:ea typeface="MS Mincho" pitchFamily="49" charset="-128"/>
              </a:rPr>
              <a:t>が検索されます。</a:t>
            </a:r>
            <a:endParaRPr kumimoji="1" lang="ja-JP" altLang="en-US" sz="1100" dirty="0">
              <a:solidFill>
                <a:srgbClr val="FF0000"/>
              </a:solidFill>
              <a:latin typeface="MS Mincho" pitchFamily="49" charset="-128"/>
              <a:ea typeface="MS Mincho" pitchFamily="49" charset="-128"/>
            </a:endParaRPr>
          </a:p>
        </p:txBody>
      </p:sp>
      <p:sp>
        <p:nvSpPr>
          <p:cNvPr id="17" name="Google Shape;122;p3">
            <a:extLst>
              <a:ext uri="{FF2B5EF4-FFF2-40B4-BE49-F238E27FC236}">
                <a16:creationId xmlns:a16="http://schemas.microsoft.com/office/drawing/2014/main" id="{79F9AD0A-662A-DA5E-AAF9-15F62265A8A6}"/>
              </a:ext>
            </a:extLst>
          </p:cNvPr>
          <p:cNvSpPr txBox="1"/>
          <p:nvPr/>
        </p:nvSpPr>
        <p:spPr>
          <a:xfrm>
            <a:off x="1048101" y="1183480"/>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en-US" sz="1100" dirty="0">
                <a:solidFill>
                  <a:schemeClr val="tx1"/>
                </a:solidFill>
                <a:latin typeface="MS Mincho" pitchFamily="49" charset="-128"/>
                <a:ea typeface="MS Mincho"/>
                <a:cs typeface="MS Mincho"/>
                <a:sym typeface="MS Mincho"/>
              </a:rPr>
              <a:t>レセプト</a:t>
            </a:r>
            <a:r>
              <a:rPr lang="ja-JP" altLang="ko-KR" sz="1100" dirty="0">
                <a:solidFill>
                  <a:schemeClr val="tx1"/>
                </a:solidFill>
                <a:latin typeface="MS Mincho" pitchFamily="49" charset="-128"/>
                <a:ea typeface="MS Mincho" pitchFamily="49" charset="-128"/>
              </a:rPr>
              <a:t>点検画面</a:t>
            </a:r>
            <a:endParaRPr sz="1100" dirty="0">
              <a:solidFill>
                <a:schemeClr val="tx1"/>
              </a:solidFill>
              <a:latin typeface="MS Mincho" pitchFamily="49" charset="-128"/>
              <a:ea typeface="MS Mincho" pitchFamily="49" charset="-128"/>
              <a:cs typeface="MS Mincho"/>
              <a:sym typeface="MS Mincho"/>
            </a:endParaRPr>
          </a:p>
        </p:txBody>
      </p:sp>
      <p:sp>
        <p:nvSpPr>
          <p:cNvPr id="18" name="Google Shape;204;p7">
            <a:extLst>
              <a:ext uri="{FF2B5EF4-FFF2-40B4-BE49-F238E27FC236}">
                <a16:creationId xmlns:a16="http://schemas.microsoft.com/office/drawing/2014/main" id="{E62D60D4-6C1C-F76A-7F7D-24FA76BE9557}"/>
              </a:ext>
            </a:extLst>
          </p:cNvPr>
          <p:cNvSpPr txBox="1"/>
          <p:nvPr/>
        </p:nvSpPr>
        <p:spPr>
          <a:xfrm>
            <a:off x="1146459" y="14781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「点検業務」 &gt; 「レセ点検画面」の「点検タブ」をクリックします。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9" name="テキスト ボックス 12">
            <a:extLst>
              <a:ext uri="{FF2B5EF4-FFF2-40B4-BE49-F238E27FC236}">
                <a16:creationId xmlns:a16="http://schemas.microsoft.com/office/drawing/2014/main" id="{307452A1-4D63-895B-0CBD-A12A4B1AA57F}"/>
              </a:ext>
            </a:extLst>
          </p:cNvPr>
          <p:cNvSpPr txBox="1"/>
          <p:nvPr/>
        </p:nvSpPr>
        <p:spPr>
          <a:xfrm>
            <a:off x="1536071" y="9266638"/>
            <a:ext cx="4795620" cy="486415"/>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MS Mincho" pitchFamily="49" charset="-128"/>
                <a:ea typeface="MS Mincho" pitchFamily="49" charset="-128"/>
              </a:rPr>
              <a:t>分担設定画面で分担処理された「ユーザー1」に割り当て件数は132件でした。該当する</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のみ</a:t>
            </a:r>
            <a:r>
              <a:rPr lang="ja-JP" altLang="en-US" sz="1100" dirty="0">
                <a:latin typeface="MS Mincho" pitchFamily="49" charset="-128"/>
                <a:ea typeface="MS Mincho" pitchFamily="49" charset="-128"/>
              </a:rPr>
              <a:t>目視</a:t>
            </a:r>
            <a:r>
              <a:rPr lang="ja-JP" altLang="ko-KR" sz="1100" dirty="0">
                <a:latin typeface="MS Mincho" pitchFamily="49" charset="-128"/>
                <a:ea typeface="MS Mincho" pitchFamily="49" charset="-128"/>
              </a:rPr>
              <a:t>で点検確認できます。</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4"/>
          <a:stretch>
            <a:fillRect/>
          </a:stretch>
        </p:blipFill>
        <p:spPr>
          <a:xfrm>
            <a:off x="1428953" y="1831957"/>
            <a:ext cx="1495607" cy="3060776"/>
          </a:xfrm>
          <a:prstGeom prst="rect">
            <a:avLst/>
          </a:prstGeom>
        </p:spPr>
      </p:pic>
      <p:sp>
        <p:nvSpPr>
          <p:cNvPr id="22" name="四角形: 角を丸くする 8">
            <a:extLst>
              <a:ext uri="{FF2B5EF4-FFF2-40B4-BE49-F238E27FC236}">
                <a16:creationId xmlns:a16="http://schemas.microsoft.com/office/drawing/2014/main" id="{FEC9DF46-E4FE-45B2-88F6-7DFC76E62B23}"/>
              </a:ext>
            </a:extLst>
          </p:cNvPr>
          <p:cNvSpPr/>
          <p:nvPr/>
        </p:nvSpPr>
        <p:spPr>
          <a:xfrm>
            <a:off x="1428952" y="4703949"/>
            <a:ext cx="1443123" cy="1758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0">
            <a:extLst>
              <a:ext uri="{FF2B5EF4-FFF2-40B4-BE49-F238E27FC236}">
                <a16:creationId xmlns:a16="http://schemas.microsoft.com/office/drawing/2014/main" id="{C606F31B-0896-DCC3-E312-E8E7FF4F8087}"/>
              </a:ext>
            </a:extLst>
          </p:cNvPr>
          <p:cNvSpPr txBox="1"/>
          <p:nvPr/>
        </p:nvSpPr>
        <p:spPr>
          <a:xfrm>
            <a:off x="1146459" y="4525640"/>
            <a:ext cx="214158" cy="307777"/>
          </a:xfrm>
          <a:prstGeom prst="rect">
            <a:avLst/>
          </a:prstGeom>
          <a:noFill/>
        </p:spPr>
        <p:txBody>
          <a:bodyPr wrap="square" rtlCol="0">
            <a:spAutoFit/>
          </a:bodyPr>
          <a:lstStyle/>
          <a:p>
            <a:pPr algn="l"/>
            <a:r>
              <a:rPr kumimoji="1" lang="ja-JP" altLang="en-US" dirty="0">
                <a:solidFill>
                  <a:srgbClr val="FF0000"/>
                </a:solidFill>
              </a:rPr>
              <a:t>①</a:t>
            </a:r>
          </a:p>
        </p:txBody>
      </p:sp>
      <p:pic>
        <p:nvPicPr>
          <p:cNvPr id="14" name="그림 13"/>
          <p:cNvPicPr>
            <a:picLocks noChangeAspect="1"/>
          </p:cNvPicPr>
          <p:nvPr/>
        </p:nvPicPr>
        <p:blipFill>
          <a:blip r:embed="rId5"/>
          <a:stretch>
            <a:fillRect/>
          </a:stretch>
        </p:blipFill>
        <p:spPr>
          <a:xfrm>
            <a:off x="4357419" y="2817632"/>
            <a:ext cx="1820098" cy="3037475"/>
          </a:xfrm>
          <a:prstGeom prst="rect">
            <a:avLst/>
          </a:prstGeom>
        </p:spPr>
      </p:pic>
      <p:cxnSp>
        <p:nvCxnSpPr>
          <p:cNvPr id="31" name="Google Shape;285;p11"/>
          <p:cNvCxnSpPr>
            <a:stCxn id="35" idx="1"/>
            <a:endCxn id="22" idx="3"/>
          </p:cNvCxnSpPr>
          <p:nvPr/>
        </p:nvCxnSpPr>
        <p:spPr>
          <a:xfrm rot="10800000" flipV="1">
            <a:off x="2872075" y="2067091"/>
            <a:ext cx="236876" cy="272478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4" name="四角形: 角を丸くする 8">
            <a:extLst>
              <a:ext uri="{FF2B5EF4-FFF2-40B4-BE49-F238E27FC236}">
                <a16:creationId xmlns:a16="http://schemas.microsoft.com/office/drawing/2014/main" id="{FEC9DF46-E4FE-45B2-88F6-7DFC76E62B23}"/>
              </a:ext>
            </a:extLst>
          </p:cNvPr>
          <p:cNvSpPr/>
          <p:nvPr/>
        </p:nvSpPr>
        <p:spPr>
          <a:xfrm>
            <a:off x="4942395" y="4665066"/>
            <a:ext cx="926777" cy="3788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8">
            <a:extLst>
              <a:ext uri="{FF2B5EF4-FFF2-40B4-BE49-F238E27FC236}">
                <a16:creationId xmlns:a16="http://schemas.microsoft.com/office/drawing/2014/main" id="{7D05650F-785D-4696-839B-0929BDDE18DF}"/>
              </a:ext>
            </a:extLst>
          </p:cNvPr>
          <p:cNvSpPr txBox="1"/>
          <p:nvPr/>
        </p:nvSpPr>
        <p:spPr>
          <a:xfrm>
            <a:off x="3108951" y="1915127"/>
            <a:ext cx="4450723" cy="303929"/>
          </a:xfrm>
          <a:prstGeom prst="rect">
            <a:avLst/>
          </a:prstGeom>
          <a:noFill/>
        </p:spPr>
        <p:txBody>
          <a:bodyPr wrap="square">
            <a:spAutoFit/>
          </a:bodyPr>
          <a:lstStyle/>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①</a:t>
            </a:r>
            <a:r>
              <a:rPr lang="ja-JP" altLang="ko-KR" sz="1100" dirty="0">
                <a:latin typeface="MS Mincho" pitchFamily="49" charset="-128"/>
                <a:ea typeface="MS Mincho" pitchFamily="49" charset="-128"/>
              </a:rPr>
              <a:t>「点検タブ」をクリックして点検タブ</a:t>
            </a:r>
            <a:r>
              <a:rPr lang="ja-JP" altLang="en-US" sz="1100" dirty="0">
                <a:latin typeface="MS Mincho" pitchFamily="49" charset="-128"/>
                <a:ea typeface="MS Mincho" pitchFamily="49" charset="-128"/>
              </a:rPr>
              <a:t>領域</a:t>
            </a:r>
            <a:r>
              <a:rPr lang="ja-JP" altLang="ko-KR" sz="1100" dirty="0">
                <a:latin typeface="MS Mincho" pitchFamily="49" charset="-128"/>
                <a:ea typeface="MS Mincho" pitchFamily="49" charset="-128"/>
              </a:rPr>
              <a:t>に切り替えます。</a:t>
            </a:r>
            <a:endParaRPr lang="ja-JP" altLang="ja-JP" sz="1100" kern="100" dirty="0">
              <a:effectLst/>
              <a:latin typeface="MS Mincho" pitchFamily="49" charset="-128"/>
              <a:ea typeface="MS Mincho" pitchFamily="49" charset="-128"/>
              <a:cs typeface="Times New Roman" panose="02020603050405020304" pitchFamily="18" charset="0"/>
            </a:endParaRPr>
          </a:p>
        </p:txBody>
      </p:sp>
      <p:sp>
        <p:nvSpPr>
          <p:cNvPr id="36" name="テキスト ボックス 18">
            <a:extLst>
              <a:ext uri="{FF2B5EF4-FFF2-40B4-BE49-F238E27FC236}">
                <a16:creationId xmlns:a16="http://schemas.microsoft.com/office/drawing/2014/main" id="{7D05650F-785D-4696-839B-0929BDDE18DF}"/>
              </a:ext>
            </a:extLst>
          </p:cNvPr>
          <p:cNvSpPr txBox="1"/>
          <p:nvPr/>
        </p:nvSpPr>
        <p:spPr>
          <a:xfrm>
            <a:off x="3317968" y="2512575"/>
            <a:ext cx="3760874" cy="274819"/>
          </a:xfrm>
          <a:prstGeom prst="rect">
            <a:avLst/>
          </a:prstGeom>
          <a:noFill/>
        </p:spPr>
        <p:txBody>
          <a:bodyPr wrap="square">
            <a:spAutoFit/>
          </a:bodyPr>
          <a:lstStyle/>
          <a:p>
            <a:pPr>
              <a:lnSpc>
                <a:spcPct val="125000"/>
              </a:lnSpc>
            </a:pPr>
            <a:r>
              <a:rPr lang="ja-JP" altLang="ja-JP" sz="1100" kern="0" dirty="0">
                <a:solidFill>
                  <a:srgbClr val="FF0000"/>
                </a:solidFill>
                <a:effectLst/>
                <a:latin typeface="MS Mincho" pitchFamily="49" charset="-128"/>
                <a:ea typeface="MS Mincho" pitchFamily="49" charset="-128"/>
                <a:cs typeface="KozGoPro-Medium"/>
              </a:rPr>
              <a:t>②</a:t>
            </a:r>
            <a:r>
              <a:rPr lang="ja-JP" altLang="ja-JP" sz="1100" kern="0" dirty="0">
                <a:solidFill>
                  <a:srgbClr val="FF0000"/>
                </a:solidFill>
                <a:effectLst/>
                <a:latin typeface="MS Mincho" pitchFamily="49" charset="-128"/>
                <a:ea typeface="MS Mincho" pitchFamily="49" charset="-128"/>
                <a:cs typeface="KozMinPro-Light"/>
              </a:rPr>
              <a:t>　</a:t>
            </a:r>
            <a:r>
              <a:rPr lang="ja-JP" altLang="en-US" sz="1100" kern="0" dirty="0">
                <a:solidFill>
                  <a:schemeClr val="tx1"/>
                </a:solidFill>
                <a:effectLst/>
                <a:latin typeface="MS Mincho" pitchFamily="49" charset="-128"/>
                <a:ea typeface="MS Mincho" pitchFamily="49" charset="-128"/>
                <a:cs typeface="KozMinPro-Light"/>
              </a:rPr>
              <a:t>点検</a:t>
            </a:r>
            <a:r>
              <a:rPr lang="ja-JP" altLang="ko-KR" sz="1100" dirty="0">
                <a:latin typeface="MS Mincho" pitchFamily="49" charset="-128"/>
                <a:ea typeface="MS Mincho" pitchFamily="49" charset="-128"/>
              </a:rPr>
              <a:t>者分担で</a:t>
            </a:r>
            <a:r>
              <a:rPr lang="ja-JP" altLang="en-US" sz="1100" dirty="0">
                <a:solidFill>
                  <a:schemeClr val="tx1"/>
                </a:solidFill>
                <a:latin typeface="MS Mincho" pitchFamily="49" charset="-128"/>
                <a:ea typeface="MS Mincho" pitchFamily="49" charset="-128"/>
                <a:cs typeface="KozMinPro-Light"/>
              </a:rPr>
              <a:t>点検</a:t>
            </a:r>
            <a:r>
              <a:rPr lang="ja-JP" altLang="ko-KR" sz="1100" dirty="0">
                <a:latin typeface="MS Mincho" pitchFamily="49" charset="-128"/>
                <a:ea typeface="MS Mincho" pitchFamily="49" charset="-128"/>
              </a:rPr>
              <a:t>者ユーザーを選択します。</a:t>
            </a:r>
            <a:endParaRPr lang="ja-JP" altLang="ja-JP" sz="1100" kern="100" dirty="0">
              <a:effectLst/>
              <a:latin typeface="MS Mincho" pitchFamily="49" charset="-128"/>
              <a:ea typeface="MS Mincho" pitchFamily="49" charset="-128"/>
              <a:cs typeface="Times New Roman" panose="02020603050405020304" pitchFamily="18" charset="0"/>
            </a:endParaRPr>
          </a:p>
        </p:txBody>
      </p:sp>
      <p:cxnSp>
        <p:nvCxnSpPr>
          <p:cNvPr id="40" name="Google Shape;285;p11"/>
          <p:cNvCxnSpPr>
            <a:cxnSpLocks/>
            <a:endCxn id="34" idx="1"/>
          </p:cNvCxnSpPr>
          <p:nvPr/>
        </p:nvCxnSpPr>
        <p:spPr>
          <a:xfrm rot="16200000" flipH="1">
            <a:off x="3201370" y="3113483"/>
            <a:ext cx="2067115" cy="1414935"/>
          </a:xfrm>
          <a:prstGeom prst="bentConnector2">
            <a:avLst/>
          </a:prstGeom>
          <a:noFill/>
          <a:ln w="19050" cap="flat" cmpd="sng">
            <a:solidFill>
              <a:srgbClr val="FF0000"/>
            </a:solidFill>
            <a:prstDash val="solid"/>
            <a:miter lim="800000"/>
            <a:headEnd type="none" w="sm" len="sm"/>
            <a:tailEnd type="triangle" w="med" len="med"/>
          </a:ln>
        </p:spPr>
      </p:cxnSp>
      <p:sp>
        <p:nvSpPr>
          <p:cNvPr id="43" name="テキスト ボックス 17">
            <a:extLst>
              <a:ext uri="{FF2B5EF4-FFF2-40B4-BE49-F238E27FC236}">
                <a16:creationId xmlns:a16="http://schemas.microsoft.com/office/drawing/2014/main" id="{9C61C67C-9D91-4D34-BD28-571A771A5971}"/>
              </a:ext>
            </a:extLst>
          </p:cNvPr>
          <p:cNvSpPr txBox="1"/>
          <p:nvPr/>
        </p:nvSpPr>
        <p:spPr>
          <a:xfrm>
            <a:off x="1048101" y="913868"/>
            <a:ext cx="5400000" cy="274819"/>
          </a:xfrm>
          <a:prstGeom prst="rect">
            <a:avLst/>
          </a:prstGeom>
          <a:noFill/>
        </p:spPr>
        <p:txBody>
          <a:bodyPr wrap="square">
            <a:spAutoFit/>
          </a:bodyPr>
          <a:lstStyle/>
          <a:p>
            <a:pPr>
              <a:lnSpc>
                <a:spcPct val="125000"/>
              </a:lnSpc>
            </a:pPr>
            <a:r>
              <a:rPr lang="ja-JP" altLang="ko-KR" sz="1100" dirty="0">
                <a:solidFill>
                  <a:srgbClr val="0070C0"/>
                </a:solidFill>
                <a:latin typeface="MS Mincho" pitchFamily="49" charset="-128"/>
                <a:ea typeface="MS Mincho" pitchFamily="49" charset="-128"/>
              </a:rPr>
              <a:t>分担処理後「点検業務」&gt;「</a:t>
            </a:r>
            <a:r>
              <a:rPr lang="ja-JP" altLang="en-US" sz="1100" dirty="0">
                <a:solidFill>
                  <a:schemeClr val="accent1"/>
                </a:solidFill>
                <a:latin typeface="MS Mincho" pitchFamily="49" charset="-128"/>
                <a:ea typeface="MS Mincho"/>
                <a:cs typeface="MS Mincho"/>
                <a:sym typeface="MS Mincho"/>
              </a:rPr>
              <a:t>レセプト</a:t>
            </a:r>
            <a:r>
              <a:rPr lang="ja-JP" altLang="ko-KR" sz="1100" dirty="0">
                <a:solidFill>
                  <a:srgbClr val="0070C0"/>
                </a:solidFill>
                <a:latin typeface="MS Mincho" pitchFamily="49" charset="-128"/>
                <a:ea typeface="MS Mincho" pitchFamily="49" charset="-128"/>
              </a:rPr>
              <a:t>画面点検」で確認可能です。</a:t>
            </a:r>
            <a:endParaRPr lang="en-US" altLang="ja-JP" sz="1100" dirty="0">
              <a:solidFill>
                <a:srgbClr val="0070C0"/>
              </a:solidFill>
              <a:latin typeface="MS Mincho" pitchFamily="49" charset="-128"/>
              <a:ea typeface="MS Mincho" pitchFamily="49" charset="-128"/>
            </a:endParaRPr>
          </a:p>
        </p:txBody>
      </p:sp>
    </p:spTree>
    <p:extLst>
      <p:ext uri="{BB962C8B-B14F-4D97-AF65-F5344CB8AC3E}">
        <p14:creationId xmlns:p14="http://schemas.microsoft.com/office/powerpoint/2010/main" val="379601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1298647" y="3290079"/>
            <a:ext cx="4987932" cy="3250738"/>
          </a:xfrm>
          <a:prstGeom prst="rect">
            <a:avLst/>
          </a:prstGeom>
        </p:spPr>
      </p:pic>
      <p:pic>
        <p:nvPicPr>
          <p:cNvPr id="2" name="그림 1"/>
          <p:cNvPicPr>
            <a:picLocks noChangeAspect="1"/>
          </p:cNvPicPr>
          <p:nvPr/>
        </p:nvPicPr>
        <p:blipFill>
          <a:blip r:embed="rId4"/>
          <a:stretch>
            <a:fillRect/>
          </a:stretch>
        </p:blipFill>
        <p:spPr>
          <a:xfrm>
            <a:off x="1146459" y="1419273"/>
            <a:ext cx="2410172" cy="689868"/>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8</a:t>
            </a:fld>
            <a:endParaRPr dirty="0"/>
          </a:p>
        </p:txBody>
      </p:sp>
      <p:cxnSp>
        <p:nvCxnSpPr>
          <p:cNvPr id="32" name="直線矢印コネクタ 15">
            <a:extLst>
              <a:ext uri="{FF2B5EF4-FFF2-40B4-BE49-F238E27FC236}">
                <a16:creationId xmlns:a16="http://schemas.microsoft.com/office/drawing/2014/main" id="{2979A040-927B-0D44-ACC1-C00619587936}"/>
              </a:ext>
            </a:extLst>
          </p:cNvPr>
          <p:cNvCxnSpPr>
            <a:cxnSpLocks/>
          </p:cNvCxnSpPr>
          <p:nvPr/>
        </p:nvCxnSpPr>
        <p:spPr>
          <a:xfrm flipV="1">
            <a:off x="3123153" y="6580043"/>
            <a:ext cx="4715" cy="171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a16="http://schemas.microsoft.com/office/drawing/2014/main" id="{6AB63D18-FA70-6232-8E27-FF76E1B4B652}"/>
              </a:ext>
            </a:extLst>
          </p:cNvPr>
          <p:cNvSpPr/>
          <p:nvPr/>
        </p:nvSpPr>
        <p:spPr>
          <a:xfrm flipH="1" flipV="1">
            <a:off x="2866761" y="6412495"/>
            <a:ext cx="542261" cy="11786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9" name="テキスト ボックス 12">
            <a:extLst>
              <a:ext uri="{FF2B5EF4-FFF2-40B4-BE49-F238E27FC236}">
                <a16:creationId xmlns:a16="http://schemas.microsoft.com/office/drawing/2014/main" id="{307452A1-4D63-895B-0CBD-A12A4B1AA57F}"/>
              </a:ext>
            </a:extLst>
          </p:cNvPr>
          <p:cNvSpPr txBox="1"/>
          <p:nvPr/>
        </p:nvSpPr>
        <p:spPr>
          <a:xfrm>
            <a:off x="1393863" y="6751698"/>
            <a:ext cx="5245062" cy="303929"/>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a:latin typeface="MS Mincho" pitchFamily="49" charset="-128"/>
                <a:ea typeface="MS Mincho" pitchFamily="49" charset="-128"/>
              </a:rPr>
              <a:t>「ユーザー1」の分担件数132件の</a:t>
            </a:r>
            <a:r>
              <a:rPr lang="ja-JP" altLang="en-US" sz="1100" dirty="0">
                <a:latin typeface="MS Mincho" pitchFamily="49" charset="-128"/>
                <a:ea typeface="MS Mincho" pitchFamily="49" charset="-128"/>
              </a:rPr>
              <a:t>中</a:t>
            </a:r>
            <a:r>
              <a:rPr lang="ja-JP" altLang="ko-KR" sz="1100" dirty="0">
                <a:latin typeface="MS Mincho" pitchFamily="49" charset="-128"/>
                <a:ea typeface="MS Mincho" pitchFamily="49" charset="-128"/>
              </a:rPr>
              <a:t>、不合格</a:t>
            </a:r>
            <a:r>
              <a:rPr lang="ja-JP" altLang="en-US" sz="1100" dirty="0">
                <a:solidFill>
                  <a:schemeClr val="tx1"/>
                </a:solidFill>
                <a:latin typeface="MS Mincho" pitchFamily="49" charset="-128"/>
                <a:ea typeface="MS Mincho"/>
                <a:cs typeface="MS Mincho"/>
                <a:sym typeface="MS Mincho"/>
              </a:rPr>
              <a:t>レセプト</a:t>
            </a:r>
            <a:r>
              <a:rPr lang="ja-JP" altLang="ko-KR" sz="1100" dirty="0">
                <a:latin typeface="MS Mincho" pitchFamily="49" charset="-128"/>
                <a:ea typeface="MS Mincho" pitchFamily="49" charset="-128"/>
              </a:rPr>
              <a:t>のみ検索されます。</a:t>
            </a:r>
            <a:endParaRPr lang="en-US" altLang="ja-JP" sz="1100" dirty="0">
              <a:latin typeface="MS Mincho" pitchFamily="49" charset="-128"/>
              <a:ea typeface="MS Mincho" pitchFamily="49" charset="-128"/>
            </a:endParaRPr>
          </a:p>
        </p:txBody>
      </p:sp>
      <p:sp>
        <p:nvSpPr>
          <p:cNvPr id="34" name="四角形: 角を丸くする 8">
            <a:extLst>
              <a:ext uri="{FF2B5EF4-FFF2-40B4-BE49-F238E27FC236}">
                <a16:creationId xmlns:a16="http://schemas.microsoft.com/office/drawing/2014/main" id="{FEC9DF46-E4FE-45B2-88F6-7DFC76E62B23}"/>
              </a:ext>
            </a:extLst>
          </p:cNvPr>
          <p:cNvSpPr/>
          <p:nvPr/>
        </p:nvSpPr>
        <p:spPr>
          <a:xfrm>
            <a:off x="1681811" y="1481947"/>
            <a:ext cx="572292" cy="2736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8">
            <a:extLst>
              <a:ext uri="{FF2B5EF4-FFF2-40B4-BE49-F238E27FC236}">
                <a16:creationId xmlns:a16="http://schemas.microsoft.com/office/drawing/2014/main" id="{7D05650F-785D-4696-839B-0929BDDE18DF}"/>
              </a:ext>
            </a:extLst>
          </p:cNvPr>
          <p:cNvSpPr txBox="1"/>
          <p:nvPr/>
        </p:nvSpPr>
        <p:spPr>
          <a:xfrm>
            <a:off x="1253537" y="2158517"/>
            <a:ext cx="5737813" cy="753091"/>
          </a:xfrm>
          <a:prstGeom prst="rect">
            <a:avLst/>
          </a:prstGeom>
          <a:noFill/>
        </p:spPr>
        <p:txBody>
          <a:bodyPr wrap="square">
            <a:spAutoFit/>
          </a:bodyPr>
          <a:lstStyle/>
          <a:p>
            <a:pPr>
              <a:lnSpc>
                <a:spcPct val="125000"/>
              </a:lnSpc>
            </a:pPr>
            <a:r>
              <a:rPr lang="ja-JP" altLang="en-US" sz="1200" dirty="0">
                <a:latin typeface="MS Mincho" pitchFamily="49" charset="-128"/>
                <a:ea typeface="MS Mincho" pitchFamily="49" charset="-128"/>
              </a:rPr>
              <a:t>デフォルト</a:t>
            </a:r>
            <a:r>
              <a:rPr lang="ja-JP" altLang="ko-KR" sz="1200" dirty="0">
                <a:latin typeface="MS Mincho" pitchFamily="49" charset="-128"/>
                <a:ea typeface="MS Mincho" pitchFamily="49" charset="-128"/>
              </a:rPr>
              <a:t>初期画面条件は</a:t>
            </a:r>
            <a:r>
              <a:rPr lang="ja-JP" altLang="en-US" sz="1200" dirty="0">
                <a:latin typeface="MS Mincho" pitchFamily="49" charset="-128"/>
                <a:ea typeface="MS Mincho" pitchFamily="49" charset="-128"/>
              </a:rPr>
              <a:t>、</a:t>
            </a:r>
            <a:r>
              <a:rPr lang="ja-JP" altLang="ko-KR" sz="1200" dirty="0">
                <a:latin typeface="MS Mincho" pitchFamily="49" charset="-128"/>
                <a:ea typeface="MS Mincho" pitchFamily="49" charset="-128"/>
              </a:rPr>
              <a:t>判定が</a:t>
            </a:r>
            <a:r>
              <a:rPr lang="ja-JP" altLang="en-US" sz="1200" dirty="0">
                <a:latin typeface="MS Mincho" pitchFamily="49" charset="-128"/>
                <a:ea typeface="MS Mincho" pitchFamily="49" charset="-128"/>
              </a:rPr>
              <a:t>「</a:t>
            </a:r>
            <a:r>
              <a:rPr lang="ja-JP" altLang="ko-KR" sz="1200" dirty="0">
                <a:latin typeface="MS Mincho" pitchFamily="49" charset="-128"/>
                <a:ea typeface="MS Mincho" pitchFamily="49" charset="-128"/>
              </a:rPr>
              <a:t>不合格</a:t>
            </a:r>
            <a:r>
              <a:rPr lang="ja-JP" altLang="en-US" sz="1200" dirty="0">
                <a:latin typeface="MS Mincho" pitchFamily="49" charset="-128"/>
                <a:ea typeface="MS Mincho" pitchFamily="49" charset="-128"/>
              </a:rPr>
              <a:t>」</a:t>
            </a:r>
            <a:r>
              <a:rPr lang="ja-JP" altLang="ko-KR" sz="1200" dirty="0">
                <a:latin typeface="MS Mincho" pitchFamily="49" charset="-128"/>
                <a:ea typeface="MS Mincho" pitchFamily="49" charset="-128"/>
              </a:rPr>
              <a:t>です。</a:t>
            </a:r>
            <a:r>
              <a:rPr lang="ja-JP" altLang="en-US" sz="1200" dirty="0">
                <a:latin typeface="MS Mincho" pitchFamily="49" charset="-128"/>
                <a:ea typeface="MS Mincho" pitchFamily="49" charset="-128"/>
              </a:rPr>
              <a:t>勿論、</a:t>
            </a:r>
            <a:r>
              <a:rPr lang="ja-JP" altLang="ko-KR" sz="1200" dirty="0">
                <a:latin typeface="MS Mincho" pitchFamily="49" charset="-128"/>
                <a:ea typeface="MS Mincho" pitchFamily="49" charset="-128"/>
              </a:rPr>
              <a:t>目視点検対象は</a:t>
            </a:r>
            <a:endParaRPr lang="en-US" altLang="ja-JP" sz="1200" dirty="0">
              <a:latin typeface="MS Mincho" pitchFamily="49" charset="-128"/>
              <a:ea typeface="MS Mincho" pitchFamily="49" charset="-128"/>
            </a:endParaRPr>
          </a:p>
          <a:p>
            <a:pPr>
              <a:lnSpc>
                <a:spcPct val="125000"/>
              </a:lnSpc>
            </a:pPr>
            <a:r>
              <a:rPr lang="ja-JP" altLang="ko-KR" sz="1200" dirty="0">
                <a:latin typeface="MS Mincho" pitchFamily="49" charset="-128"/>
                <a:ea typeface="MS Mincho" pitchFamily="49" charset="-128"/>
              </a:rPr>
              <a:t>不合格対象ですが、分担された件数を正確に把握したい場合には条件値</a:t>
            </a:r>
            <a:endParaRPr lang="en-US" altLang="ja-JP" sz="1200" dirty="0">
              <a:latin typeface="MS Mincho" pitchFamily="49" charset="-128"/>
              <a:ea typeface="MS Mincho" pitchFamily="49" charset="-128"/>
            </a:endParaRPr>
          </a:p>
          <a:p>
            <a:pPr>
              <a:lnSpc>
                <a:spcPct val="125000"/>
              </a:lnSpc>
            </a:pPr>
            <a:r>
              <a:rPr lang="ja-JP" altLang="ko-KR" sz="1200" dirty="0">
                <a:latin typeface="MS Mincho" pitchFamily="49" charset="-128"/>
                <a:ea typeface="MS Mincho" pitchFamily="49" charset="-128"/>
              </a:rPr>
              <a:t>を「全体」に変更して確認可能です。</a:t>
            </a:r>
            <a:endParaRPr lang="en-US" altLang="ko-KR" sz="1200" dirty="0">
              <a:latin typeface="MS Mincho" pitchFamily="49" charset="-128"/>
              <a:ea typeface="MS Mincho" pitchFamily="49" charset="-128"/>
            </a:endParaRPr>
          </a:p>
        </p:txBody>
      </p:sp>
      <p:sp>
        <p:nvSpPr>
          <p:cNvPr id="21" name="テキスト ボックス 9">
            <a:extLst>
              <a:ext uri="{FF2B5EF4-FFF2-40B4-BE49-F238E27FC236}">
                <a16:creationId xmlns:a16="http://schemas.microsoft.com/office/drawing/2014/main" id="{5CFA0E53-DE06-4D36-A3C4-57898F4CE3A8}"/>
              </a:ext>
            </a:extLst>
          </p:cNvPr>
          <p:cNvSpPr txBox="1"/>
          <p:nvPr/>
        </p:nvSpPr>
        <p:spPr>
          <a:xfrm>
            <a:off x="1048101" y="1090165"/>
            <a:ext cx="5400000" cy="275012"/>
          </a:xfrm>
          <a:prstGeom prst="rect">
            <a:avLst/>
          </a:prstGeom>
          <a:noFill/>
        </p:spPr>
        <p:txBody>
          <a:bodyPr wrap="square">
            <a:spAutoFit/>
          </a:bodyPr>
          <a:lstStyle/>
          <a:p>
            <a:pPr>
              <a:lnSpc>
                <a:spcPct val="125000"/>
              </a:lnSpc>
            </a:pPr>
            <a:r>
              <a:rPr lang="en-US" altLang="ja-JP" sz="1100" dirty="0">
                <a:solidFill>
                  <a:srgbClr val="FF0000"/>
                </a:solidFill>
                <a:latin typeface="MS Mincho"/>
                <a:ea typeface="MS Mincho"/>
                <a:sym typeface="MS Mincho"/>
              </a:rPr>
              <a:t>*</a:t>
            </a:r>
            <a:r>
              <a:rPr lang="ja-JP" altLang="en-US" sz="1100" dirty="0">
                <a:solidFill>
                  <a:srgbClr val="FF0000"/>
                </a:solidFill>
                <a:latin typeface="MS Mincho"/>
                <a:ea typeface="MS Mincho"/>
                <a:sym typeface="MS Mincho"/>
              </a:rPr>
              <a:t> </a:t>
            </a:r>
            <a:r>
              <a:rPr lang="ja-JP" altLang="ko-KR" sz="1100" dirty="0">
                <a:solidFill>
                  <a:srgbClr val="FF0000"/>
                </a:solidFill>
                <a:latin typeface="MS Mincho" pitchFamily="49" charset="-128"/>
                <a:ea typeface="MS Mincho" pitchFamily="49" charset="-128"/>
              </a:rPr>
              <a:t>注：割り当てられた分担結果を確認する際の注意点</a:t>
            </a:r>
            <a:endParaRPr lang="en-US" altLang="ja-JP"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3774001211"/>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1884</Words>
  <Application>Microsoft Office PowerPoint</Application>
  <PresentationFormat>ユーザー設定</PresentationFormat>
  <Paragraphs>202</Paragraphs>
  <Slides>15</Slides>
  <Notes>14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2" baseType="lpstr">
      <vt:lpstr>ＭＳ ゴシック</vt:lpstr>
      <vt:lpstr>ＭＳ ゴシック</vt:lpstr>
      <vt:lpstr>MS Mincho</vt:lpstr>
      <vt:lpstr>MS Mincho</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honda</dc:creator>
  <cp:lastModifiedBy>英華 金</cp:lastModifiedBy>
  <cp:revision>86</cp:revision>
  <dcterms:created xsi:type="dcterms:W3CDTF">2019-02-22T14:43:31Z</dcterms:created>
  <dcterms:modified xsi:type="dcterms:W3CDTF">2023-09-27T09:32:30Z</dcterms:modified>
</cp:coreProperties>
</file>