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22"/>
  </p:notesMasterIdLst>
  <p:sldIdLst>
    <p:sldId id="256" r:id="rId2"/>
    <p:sldId id="297" r:id="rId3"/>
    <p:sldId id="300" r:id="rId4"/>
    <p:sldId id="301" r:id="rId5"/>
    <p:sldId id="302" r:id="rId6"/>
    <p:sldId id="304" r:id="rId7"/>
    <p:sldId id="305" r:id="rId8"/>
    <p:sldId id="303" r:id="rId9"/>
    <p:sldId id="306" r:id="rId10"/>
    <p:sldId id="307" r:id="rId11"/>
    <p:sldId id="312" r:id="rId12"/>
    <p:sldId id="310" r:id="rId13"/>
    <p:sldId id="311" r:id="rId14"/>
    <p:sldId id="298" r:id="rId15"/>
    <p:sldId id="313" r:id="rId16"/>
    <p:sldId id="314" r:id="rId17"/>
    <p:sldId id="257" r:id="rId18"/>
    <p:sldId id="296" r:id="rId19"/>
    <p:sldId id="258" r:id="rId20"/>
    <p:sldId id="422" r:id="rId21"/>
  </p:sldIdLst>
  <p:sldSz cx="7559675" cy="1069181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45">
          <p15:clr>
            <a:srgbClr val="A4A3A4"/>
          </p15:clr>
        </p15:guide>
        <p15:guide id="2" pos="2426"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gJPX9ssHmRdjhs502XMLWjBuuEg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816798-F3AD-8C1A-08AB-E22FBAA5A885}" name="英華 金" initials="英金" userId="781d4d9df2c5199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4056C-1B9C-4EE6-8C33-A4DCEA69FD4B}" v="94" dt="2023-09-27T09:36:21.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45" autoAdjust="0"/>
    <p:restoredTop sz="94660"/>
  </p:normalViewPr>
  <p:slideViewPr>
    <p:cSldViewPr snapToGrid="0">
      <p:cViewPr>
        <p:scale>
          <a:sx n="110" d="100"/>
          <a:sy n="110" d="100"/>
        </p:scale>
        <p:origin x="1838" y="-1377"/>
      </p:cViewPr>
      <p:guideLst>
        <p:guide orient="horz" pos="3345"/>
        <p:guide pos="24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英華 金" userId="781d4d9df2c5199d" providerId="LiveId" clId="{E0B4056C-1B9C-4EE6-8C33-A4DCEA69FD4B}"/>
    <pc:docChg chg="undo custSel addSld delSld modSld">
      <pc:chgData name="英華 金" userId="781d4d9df2c5199d" providerId="LiveId" clId="{E0B4056C-1B9C-4EE6-8C33-A4DCEA69FD4B}" dt="2023-09-27T09:37:50.118" v="1248" actId="1076"/>
      <pc:docMkLst>
        <pc:docMk/>
      </pc:docMkLst>
      <pc:sldChg chg="addSp modSp mod">
        <pc:chgData name="英華 金" userId="781d4d9df2c5199d" providerId="LiveId" clId="{E0B4056C-1B9C-4EE6-8C33-A4DCEA69FD4B}" dt="2023-09-27T09:37:50.118" v="1248" actId="1076"/>
        <pc:sldMkLst>
          <pc:docMk/>
          <pc:sldMk cId="0" sldId="256"/>
        </pc:sldMkLst>
        <pc:spChg chg="add mod">
          <ac:chgData name="英華 金" userId="781d4d9df2c5199d" providerId="LiveId" clId="{E0B4056C-1B9C-4EE6-8C33-A4DCEA69FD4B}" dt="2023-09-27T09:37:50.118" v="1248" actId="1076"/>
          <ac:spMkLst>
            <pc:docMk/>
            <pc:sldMk cId="0" sldId="256"/>
            <ac:spMk id="2" creationId="{2C45CDBD-66C8-40C4-D8AB-5390BDBA1275}"/>
          </ac:spMkLst>
        </pc:spChg>
        <pc:spChg chg="add mod">
          <ac:chgData name="英華 金" userId="781d4d9df2c5199d" providerId="LiveId" clId="{E0B4056C-1B9C-4EE6-8C33-A4DCEA69FD4B}" dt="2023-09-27T09:37:32.073" v="1244" actId="20577"/>
          <ac:spMkLst>
            <pc:docMk/>
            <pc:sldMk cId="0" sldId="256"/>
            <ac:spMk id="3" creationId="{BF641438-A265-7E55-EE3A-40DCB3267E04}"/>
          </ac:spMkLst>
        </pc:spChg>
        <pc:spChg chg="mod">
          <ac:chgData name="英華 金" userId="781d4d9df2c5199d" providerId="LiveId" clId="{E0B4056C-1B9C-4EE6-8C33-A4DCEA69FD4B}" dt="2023-09-27T01:02:39.079" v="711" actId="20577"/>
          <ac:spMkLst>
            <pc:docMk/>
            <pc:sldMk cId="0" sldId="256"/>
            <ac:spMk id="89" creationId="{00000000-0000-0000-0000-000000000000}"/>
          </ac:spMkLst>
        </pc:spChg>
        <pc:spChg chg="mod">
          <ac:chgData name="英華 金" userId="781d4d9df2c5199d" providerId="LiveId" clId="{E0B4056C-1B9C-4EE6-8C33-A4DCEA69FD4B}" dt="2023-09-27T09:34:56.666" v="1224" actId="1076"/>
          <ac:spMkLst>
            <pc:docMk/>
            <pc:sldMk cId="0" sldId="256"/>
            <ac:spMk id="90" creationId="{00000000-0000-0000-0000-000000000000}"/>
          </ac:spMkLst>
        </pc:spChg>
        <pc:spChg chg="mod">
          <ac:chgData name="英華 金" userId="781d4d9df2c5199d" providerId="LiveId" clId="{E0B4056C-1B9C-4EE6-8C33-A4DCEA69FD4B}" dt="2023-09-27T09:34:50.405" v="1223" actId="1076"/>
          <ac:spMkLst>
            <pc:docMk/>
            <pc:sldMk cId="0" sldId="256"/>
            <ac:spMk id="91" creationId="{00000000-0000-0000-0000-000000000000}"/>
          </ac:spMkLst>
        </pc:spChg>
      </pc:sldChg>
      <pc:sldChg chg="modSp mod">
        <pc:chgData name="英華 金" userId="781d4d9df2c5199d" providerId="LiveId" clId="{E0B4056C-1B9C-4EE6-8C33-A4DCEA69FD4B}" dt="2023-09-27T06:49:18.116" v="1141" actId="20577"/>
        <pc:sldMkLst>
          <pc:docMk/>
          <pc:sldMk cId="0" sldId="257"/>
        </pc:sldMkLst>
        <pc:spChg chg="mod">
          <ac:chgData name="英華 金" userId="781d4d9df2c5199d" providerId="LiveId" clId="{E0B4056C-1B9C-4EE6-8C33-A4DCEA69FD4B}" dt="2023-09-27T06:49:18.116" v="1141" actId="20577"/>
          <ac:spMkLst>
            <pc:docMk/>
            <pc:sldMk cId="0" sldId="257"/>
            <ac:spMk id="13" creationId="{B75761AB-ADEF-DEDC-1176-966288530C89}"/>
          </ac:spMkLst>
        </pc:spChg>
        <pc:spChg chg="mod">
          <ac:chgData name="英華 金" userId="781d4d9df2c5199d" providerId="LiveId" clId="{E0B4056C-1B9C-4EE6-8C33-A4DCEA69FD4B}" dt="2023-09-27T06:40:19.224" v="1058" actId="1076"/>
          <ac:spMkLst>
            <pc:docMk/>
            <pc:sldMk cId="0" sldId="257"/>
            <ac:spMk id="108" creationId="{00000000-0000-0000-0000-000000000000}"/>
          </ac:spMkLst>
        </pc:spChg>
      </pc:sldChg>
      <pc:sldChg chg="addSp modSp mod">
        <pc:chgData name="英華 金" userId="781d4d9df2c5199d" providerId="LiveId" clId="{E0B4056C-1B9C-4EE6-8C33-A4DCEA69FD4B}" dt="2023-09-27T09:13:28.193" v="1186"/>
        <pc:sldMkLst>
          <pc:docMk/>
          <pc:sldMk cId="0" sldId="258"/>
        </pc:sldMkLst>
        <pc:spChg chg="add mod">
          <ac:chgData name="英華 金" userId="781d4d9df2c5199d" providerId="LiveId" clId="{E0B4056C-1B9C-4EE6-8C33-A4DCEA69FD4B}" dt="2023-09-27T09:10:12.692" v="1169" actId="207"/>
          <ac:spMkLst>
            <pc:docMk/>
            <pc:sldMk cId="0" sldId="258"/>
            <ac:spMk id="4" creationId="{C91AD122-27F4-0C25-CDCD-A7FBC4F69BEB}"/>
          </ac:spMkLst>
        </pc:spChg>
        <pc:spChg chg="add mod">
          <ac:chgData name="英華 金" userId="781d4d9df2c5199d" providerId="LiveId" clId="{E0B4056C-1B9C-4EE6-8C33-A4DCEA69FD4B}" dt="2023-09-27T09:10:12.692" v="1169" actId="207"/>
          <ac:spMkLst>
            <pc:docMk/>
            <pc:sldMk cId="0" sldId="258"/>
            <ac:spMk id="5" creationId="{D6F1F669-21D0-4867-1178-B87F552C4A19}"/>
          </ac:spMkLst>
        </pc:spChg>
        <pc:spChg chg="mod">
          <ac:chgData name="英華 金" userId="781d4d9df2c5199d" providerId="LiveId" clId="{E0B4056C-1B9C-4EE6-8C33-A4DCEA69FD4B}" dt="2023-09-27T09:11:33.799" v="1181" actId="1037"/>
          <ac:spMkLst>
            <pc:docMk/>
            <pc:sldMk cId="0" sldId="258"/>
            <ac:spMk id="26" creationId="{F9C7D4E7-6CBA-3F74-7977-EFE846475ADA}"/>
          </ac:spMkLst>
        </pc:spChg>
        <pc:spChg chg="mod">
          <ac:chgData name="英華 金" userId="781d4d9df2c5199d" providerId="LiveId" clId="{E0B4056C-1B9C-4EE6-8C33-A4DCEA69FD4B}" dt="2023-09-27T09:13:28.193" v="1186"/>
          <ac:spMkLst>
            <pc:docMk/>
            <pc:sldMk cId="0" sldId="258"/>
            <ac:spMk id="31" creationId="{1FEFFB15-1D78-7F6D-F41D-F463C88AD15C}"/>
          </ac:spMkLst>
        </pc:spChg>
        <pc:spChg chg="mod">
          <ac:chgData name="英華 金" userId="781d4d9df2c5199d" providerId="LiveId" clId="{E0B4056C-1B9C-4EE6-8C33-A4DCEA69FD4B}" dt="2023-09-27T09:10:34.600" v="1170" actId="207"/>
          <ac:spMkLst>
            <pc:docMk/>
            <pc:sldMk cId="0" sldId="258"/>
            <ac:spMk id="122" creationId="{00000000-0000-0000-0000-000000000000}"/>
          </ac:spMkLst>
        </pc:spChg>
      </pc:sldChg>
      <pc:sldChg chg="modSp mod">
        <pc:chgData name="英華 金" userId="781d4d9df2c5199d" providerId="LiveId" clId="{E0B4056C-1B9C-4EE6-8C33-A4DCEA69FD4B}" dt="2023-09-27T09:04:50.290" v="1148" actId="14100"/>
        <pc:sldMkLst>
          <pc:docMk/>
          <pc:sldMk cId="4254373077" sldId="296"/>
        </pc:sldMkLst>
        <pc:spChg chg="mod">
          <ac:chgData name="英華 金" userId="781d4d9df2c5199d" providerId="LiveId" clId="{E0B4056C-1B9C-4EE6-8C33-A4DCEA69FD4B}" dt="2023-09-27T09:03:12.024" v="1145" actId="207"/>
          <ac:spMkLst>
            <pc:docMk/>
            <pc:sldMk cId="4254373077" sldId="296"/>
            <ac:spMk id="20" creationId="{C2EDC35E-CF2D-CCDB-0876-B5B1CC0AF23E}"/>
          </ac:spMkLst>
        </pc:spChg>
        <pc:spChg chg="mod">
          <ac:chgData name="英華 金" userId="781d4d9df2c5199d" providerId="LiveId" clId="{E0B4056C-1B9C-4EE6-8C33-A4DCEA69FD4B}" dt="2023-09-27T09:04:47.025" v="1147" actId="1076"/>
          <ac:spMkLst>
            <pc:docMk/>
            <pc:sldMk cId="4254373077" sldId="296"/>
            <ac:spMk id="22" creationId="{00000000-0000-0000-0000-000000000000}"/>
          </ac:spMkLst>
        </pc:spChg>
        <pc:spChg chg="mod">
          <ac:chgData name="英華 金" userId="781d4d9df2c5199d" providerId="LiveId" clId="{E0B4056C-1B9C-4EE6-8C33-A4DCEA69FD4B}" dt="2023-09-27T09:04:50.290" v="1148" actId="14100"/>
          <ac:spMkLst>
            <pc:docMk/>
            <pc:sldMk cId="4254373077" sldId="296"/>
            <ac:spMk id="23" creationId="{00000000-0000-0000-0000-000000000000}"/>
          </ac:spMkLst>
        </pc:spChg>
        <pc:spChg chg="mod">
          <ac:chgData name="英華 金" userId="781d4d9df2c5199d" providerId="LiveId" clId="{E0B4056C-1B9C-4EE6-8C33-A4DCEA69FD4B}" dt="2023-09-27T06:50:10.911" v="1144" actId="20577"/>
          <ac:spMkLst>
            <pc:docMk/>
            <pc:sldMk cId="4254373077" sldId="296"/>
            <ac:spMk id="108" creationId="{00000000-0000-0000-0000-000000000000}"/>
          </ac:spMkLst>
        </pc:spChg>
      </pc:sldChg>
      <pc:sldChg chg="modSp mod">
        <pc:chgData name="英華 金" userId="781d4d9df2c5199d" providerId="LiveId" clId="{E0B4056C-1B9C-4EE6-8C33-A4DCEA69FD4B}" dt="2023-09-26T07:50:59.409" v="228" actId="1038"/>
        <pc:sldMkLst>
          <pc:docMk/>
          <pc:sldMk cId="2337173115" sldId="297"/>
        </pc:sldMkLst>
        <pc:spChg chg="mod">
          <ac:chgData name="英華 金" userId="781d4d9df2c5199d" providerId="LiveId" clId="{E0B4056C-1B9C-4EE6-8C33-A4DCEA69FD4B}" dt="2023-09-26T07:50:09.879" v="156" actId="1076"/>
          <ac:spMkLst>
            <pc:docMk/>
            <pc:sldMk cId="2337173115" sldId="297"/>
            <ac:spMk id="16" creationId="{F324006B-234F-9F3D-F100-E392F0707C68}"/>
          </ac:spMkLst>
        </pc:spChg>
        <pc:spChg chg="mod">
          <ac:chgData name="英華 金" userId="781d4d9df2c5199d" providerId="LiveId" clId="{E0B4056C-1B9C-4EE6-8C33-A4DCEA69FD4B}" dt="2023-09-26T07:49:10.034" v="154" actId="207"/>
          <ac:spMkLst>
            <pc:docMk/>
            <pc:sldMk cId="2337173115" sldId="297"/>
            <ac:spMk id="20" creationId="{C2EDC35E-CF2D-CCDB-0876-B5B1CC0AF23E}"/>
          </ac:spMkLst>
        </pc:spChg>
        <pc:spChg chg="mod">
          <ac:chgData name="英華 金" userId="781d4d9df2c5199d" providerId="LiveId" clId="{E0B4056C-1B9C-4EE6-8C33-A4DCEA69FD4B}" dt="2023-09-26T07:50:34.008" v="173" actId="1037"/>
          <ac:spMkLst>
            <pc:docMk/>
            <pc:sldMk cId="2337173115" sldId="297"/>
            <ac:spMk id="21" creationId="{F324006B-234F-9F3D-F100-E392F0707C68}"/>
          </ac:spMkLst>
        </pc:spChg>
        <pc:spChg chg="mod">
          <ac:chgData name="英華 金" userId="781d4d9df2c5199d" providerId="LiveId" clId="{E0B4056C-1B9C-4EE6-8C33-A4DCEA69FD4B}" dt="2023-09-26T07:50:23.150" v="159" actId="1076"/>
          <ac:spMkLst>
            <pc:docMk/>
            <pc:sldMk cId="2337173115" sldId="297"/>
            <ac:spMk id="22" creationId="{F324006B-234F-9F3D-F100-E392F0707C68}"/>
          </ac:spMkLst>
        </pc:spChg>
        <pc:spChg chg="mod">
          <ac:chgData name="英華 金" userId="781d4d9df2c5199d" providerId="LiveId" clId="{E0B4056C-1B9C-4EE6-8C33-A4DCEA69FD4B}" dt="2023-09-26T07:50:51.064" v="212" actId="1037"/>
          <ac:spMkLst>
            <pc:docMk/>
            <pc:sldMk cId="2337173115" sldId="297"/>
            <ac:spMk id="23" creationId="{F324006B-234F-9F3D-F100-E392F0707C68}"/>
          </ac:spMkLst>
        </pc:spChg>
        <pc:spChg chg="mod">
          <ac:chgData name="英華 金" userId="781d4d9df2c5199d" providerId="LiveId" clId="{E0B4056C-1B9C-4EE6-8C33-A4DCEA69FD4B}" dt="2023-09-26T07:50:43.074" v="193" actId="1037"/>
          <ac:spMkLst>
            <pc:docMk/>
            <pc:sldMk cId="2337173115" sldId="297"/>
            <ac:spMk id="24" creationId="{F324006B-234F-9F3D-F100-E392F0707C68}"/>
          </ac:spMkLst>
        </pc:spChg>
        <pc:spChg chg="mod">
          <ac:chgData name="英華 金" userId="781d4d9df2c5199d" providerId="LiveId" clId="{E0B4056C-1B9C-4EE6-8C33-A4DCEA69FD4B}" dt="2023-09-26T07:50:59.409" v="228" actId="1038"/>
          <ac:spMkLst>
            <pc:docMk/>
            <pc:sldMk cId="2337173115" sldId="297"/>
            <ac:spMk id="25" creationId="{F324006B-234F-9F3D-F100-E392F0707C68}"/>
          </ac:spMkLst>
        </pc:spChg>
        <pc:spChg chg="mod">
          <ac:chgData name="英華 金" userId="781d4d9df2c5199d" providerId="LiveId" clId="{E0B4056C-1B9C-4EE6-8C33-A4DCEA69FD4B}" dt="2023-09-26T07:47:22.786" v="124" actId="1036"/>
          <ac:spMkLst>
            <pc:docMk/>
            <pc:sldMk cId="2337173115" sldId="297"/>
            <ac:spMk id="108" creationId="{00000000-0000-0000-0000-000000000000}"/>
          </ac:spMkLst>
        </pc:spChg>
        <pc:spChg chg="mod">
          <ac:chgData name="英華 金" userId="781d4d9df2c5199d" providerId="LiveId" clId="{E0B4056C-1B9C-4EE6-8C33-A4DCEA69FD4B}" dt="2023-09-26T07:47:55.016" v="130" actId="1036"/>
          <ac:spMkLst>
            <pc:docMk/>
            <pc:sldMk cId="2337173115" sldId="297"/>
            <ac:spMk id="112" creationId="{00000000-0000-0000-0000-000000000000}"/>
          </ac:spMkLst>
        </pc:spChg>
        <pc:spChg chg="mod">
          <ac:chgData name="英華 金" userId="781d4d9df2c5199d" providerId="LiveId" clId="{E0B4056C-1B9C-4EE6-8C33-A4DCEA69FD4B}" dt="2023-09-26T07:48:43.826" v="153" actId="14100"/>
          <ac:spMkLst>
            <pc:docMk/>
            <pc:sldMk cId="2337173115" sldId="297"/>
            <ac:spMk id="113" creationId="{00000000-0000-0000-0000-000000000000}"/>
          </ac:spMkLst>
        </pc:spChg>
        <pc:picChg chg="mod">
          <ac:chgData name="英華 金" userId="781d4d9df2c5199d" providerId="LiveId" clId="{E0B4056C-1B9C-4EE6-8C33-A4DCEA69FD4B}" dt="2023-09-26T07:50:46.424" v="194" actId="1036"/>
          <ac:picMkLst>
            <pc:docMk/>
            <pc:sldMk cId="2337173115" sldId="297"/>
            <ac:picMk id="5" creationId="{00000000-0000-0000-0000-000000000000}"/>
          </ac:picMkLst>
        </pc:picChg>
      </pc:sldChg>
      <pc:sldChg chg="modSp mod">
        <pc:chgData name="英華 金" userId="781d4d9df2c5199d" providerId="LiveId" clId="{E0B4056C-1B9C-4EE6-8C33-A4DCEA69FD4B}" dt="2023-09-27T06:35:29.440" v="978" actId="207"/>
        <pc:sldMkLst>
          <pc:docMk/>
          <pc:sldMk cId="3045442051" sldId="298"/>
        </pc:sldMkLst>
        <pc:spChg chg="mod">
          <ac:chgData name="英華 金" userId="781d4d9df2c5199d" providerId="LiveId" clId="{E0B4056C-1B9C-4EE6-8C33-A4DCEA69FD4B}" dt="2023-09-27T06:35:29.440" v="978" actId="207"/>
          <ac:spMkLst>
            <pc:docMk/>
            <pc:sldMk cId="3045442051" sldId="298"/>
            <ac:spMk id="9" creationId="{C2EDC35E-CF2D-CCDB-0876-B5B1CC0AF23E}"/>
          </ac:spMkLst>
        </pc:spChg>
        <pc:spChg chg="mod">
          <ac:chgData name="英華 金" userId="781d4d9df2c5199d" providerId="LiveId" clId="{E0B4056C-1B9C-4EE6-8C33-A4DCEA69FD4B}" dt="2023-09-27T06:34:54.847" v="977" actId="14100"/>
          <ac:spMkLst>
            <pc:docMk/>
            <pc:sldMk cId="3045442051" sldId="298"/>
            <ac:spMk id="20" creationId="{513ECBFC-FD0E-4C17-AE44-10C1E9F7A5A6}"/>
          </ac:spMkLst>
        </pc:spChg>
        <pc:spChg chg="mod">
          <ac:chgData name="英華 金" userId="781d4d9df2c5199d" providerId="LiveId" clId="{E0B4056C-1B9C-4EE6-8C33-A4DCEA69FD4B}" dt="2023-09-27T06:34:07.389" v="972" actId="1076"/>
          <ac:spMkLst>
            <pc:docMk/>
            <pc:sldMk cId="3045442051" sldId="298"/>
            <ac:spMk id="108" creationId="{00000000-0000-0000-0000-000000000000}"/>
          </ac:spMkLst>
        </pc:spChg>
        <pc:spChg chg="mod">
          <ac:chgData name="英華 金" userId="781d4d9df2c5199d" providerId="LiveId" clId="{E0B4056C-1B9C-4EE6-8C33-A4DCEA69FD4B}" dt="2023-09-27T06:34:24.650" v="973" actId="14100"/>
          <ac:spMkLst>
            <pc:docMk/>
            <pc:sldMk cId="3045442051" sldId="298"/>
            <ac:spMk id="113" creationId="{00000000-0000-0000-0000-000000000000}"/>
          </ac:spMkLst>
        </pc:spChg>
      </pc:sldChg>
      <pc:sldChg chg="addSp modSp del mod">
        <pc:chgData name="英華 金" userId="781d4d9df2c5199d" providerId="LiveId" clId="{E0B4056C-1B9C-4EE6-8C33-A4DCEA69FD4B}" dt="2023-09-27T09:33:41.901" v="1198" actId="2696"/>
        <pc:sldMkLst>
          <pc:docMk/>
          <pc:sldMk cId="4063445696" sldId="299"/>
        </pc:sldMkLst>
        <pc:spChg chg="add mod">
          <ac:chgData name="英華 金" userId="781d4d9df2c5199d" providerId="LiveId" clId="{E0B4056C-1B9C-4EE6-8C33-A4DCEA69FD4B}" dt="2023-09-27T09:33:35.822" v="1197"/>
          <ac:spMkLst>
            <pc:docMk/>
            <pc:sldMk cId="4063445696" sldId="299"/>
            <ac:spMk id="2" creationId="{3E707CE9-52A2-EF38-1A9C-F1F4C34FA2D5}"/>
          </ac:spMkLst>
        </pc:spChg>
        <pc:spChg chg="mod">
          <ac:chgData name="英華 金" userId="781d4d9df2c5199d" providerId="LiveId" clId="{E0B4056C-1B9C-4EE6-8C33-A4DCEA69FD4B}" dt="2023-09-27T09:22:56.156" v="1196" actId="20577"/>
          <ac:spMkLst>
            <pc:docMk/>
            <pc:sldMk cId="4063445696" sldId="299"/>
            <ac:spMk id="21" creationId="{4F781E98-E709-02E3-56C4-262D5C0ADB31}"/>
          </ac:spMkLst>
        </pc:spChg>
        <pc:spChg chg="mod">
          <ac:chgData name="英華 金" userId="781d4d9df2c5199d" providerId="LiveId" clId="{E0B4056C-1B9C-4EE6-8C33-A4DCEA69FD4B}" dt="2023-09-27T09:20:24.344" v="1187" actId="207"/>
          <ac:spMkLst>
            <pc:docMk/>
            <pc:sldMk cId="4063445696" sldId="299"/>
            <ac:spMk id="122" creationId="{00000000-0000-0000-0000-000000000000}"/>
          </ac:spMkLst>
        </pc:spChg>
      </pc:sldChg>
      <pc:sldChg chg="modSp mod">
        <pc:chgData name="英華 金" userId="781d4d9df2c5199d" providerId="LiveId" clId="{E0B4056C-1B9C-4EE6-8C33-A4DCEA69FD4B}" dt="2023-09-26T08:01:49.634" v="389" actId="1036"/>
        <pc:sldMkLst>
          <pc:docMk/>
          <pc:sldMk cId="1844354667" sldId="300"/>
        </pc:sldMkLst>
        <pc:spChg chg="mod">
          <ac:chgData name="英華 金" userId="781d4d9df2c5199d" providerId="LiveId" clId="{E0B4056C-1B9C-4EE6-8C33-A4DCEA69FD4B}" dt="2023-09-26T07:56:03.748" v="276" actId="20577"/>
          <ac:spMkLst>
            <pc:docMk/>
            <pc:sldMk cId="1844354667" sldId="300"/>
            <ac:spMk id="15" creationId="{2E8BDE35-6B75-43EE-966F-09A38183B47E}"/>
          </ac:spMkLst>
        </pc:spChg>
        <pc:spChg chg="mod">
          <ac:chgData name="英華 金" userId="781d4d9df2c5199d" providerId="LiveId" clId="{E0B4056C-1B9C-4EE6-8C33-A4DCEA69FD4B}" dt="2023-09-26T07:53:30.777" v="245" actId="1038"/>
          <ac:spMkLst>
            <pc:docMk/>
            <pc:sldMk cId="1844354667" sldId="300"/>
            <ac:spMk id="19" creationId="{28BCEBF0-173C-402A-ABA2-AFE1BF595438}"/>
          </ac:spMkLst>
        </pc:spChg>
        <pc:spChg chg="mod">
          <ac:chgData name="英華 金" userId="781d4d9df2c5199d" providerId="LiveId" clId="{E0B4056C-1B9C-4EE6-8C33-A4DCEA69FD4B}" dt="2023-09-26T07:53:14.798" v="238" actId="1037"/>
          <ac:spMkLst>
            <pc:docMk/>
            <pc:sldMk cId="1844354667" sldId="300"/>
            <ac:spMk id="22" creationId="{504A921E-DFA7-4620-9F67-55AA50F63F33}"/>
          </ac:spMkLst>
        </pc:spChg>
        <pc:spChg chg="mod">
          <ac:chgData name="英華 金" userId="781d4d9df2c5199d" providerId="LiveId" clId="{E0B4056C-1B9C-4EE6-8C33-A4DCEA69FD4B}" dt="2023-09-26T08:01:26.429" v="373" actId="1076"/>
          <ac:spMkLst>
            <pc:docMk/>
            <pc:sldMk cId="1844354667" sldId="300"/>
            <ac:spMk id="23" creationId="{2E8BDE35-6B75-43EE-966F-09A38183B47E}"/>
          </ac:spMkLst>
        </pc:spChg>
        <pc:spChg chg="mod">
          <ac:chgData name="英華 金" userId="781d4d9df2c5199d" providerId="LiveId" clId="{E0B4056C-1B9C-4EE6-8C33-A4DCEA69FD4B}" dt="2023-09-26T08:01:34.744" v="375" actId="1076"/>
          <ac:spMkLst>
            <pc:docMk/>
            <pc:sldMk cId="1844354667" sldId="300"/>
            <ac:spMk id="27" creationId="{28BCEBF0-173C-402A-ABA2-AFE1BF595438}"/>
          </ac:spMkLst>
        </pc:spChg>
        <pc:spChg chg="mod">
          <ac:chgData name="英華 金" userId="781d4d9df2c5199d" providerId="LiveId" clId="{E0B4056C-1B9C-4EE6-8C33-A4DCEA69FD4B}" dt="2023-09-26T07:53:42.644" v="248" actId="14100"/>
          <ac:spMkLst>
            <pc:docMk/>
            <pc:sldMk cId="1844354667" sldId="300"/>
            <ac:spMk id="29" creationId="{28BCEBF0-173C-402A-ABA2-AFE1BF595438}"/>
          </ac:spMkLst>
        </pc:spChg>
        <pc:spChg chg="mod">
          <ac:chgData name="英華 金" userId="781d4d9df2c5199d" providerId="LiveId" clId="{E0B4056C-1B9C-4EE6-8C33-A4DCEA69FD4B}" dt="2023-09-26T08:01:16.940" v="372" actId="14100"/>
          <ac:spMkLst>
            <pc:docMk/>
            <pc:sldMk cId="1844354667" sldId="300"/>
            <ac:spMk id="31" creationId="{1FEFFB15-1D78-7F6D-F41D-F463C88AD15C}"/>
          </ac:spMkLst>
        </pc:spChg>
        <pc:spChg chg="mod">
          <ac:chgData name="英華 金" userId="781d4d9df2c5199d" providerId="LiveId" clId="{E0B4056C-1B9C-4EE6-8C33-A4DCEA69FD4B}" dt="2023-09-26T07:53:19.959" v="242" actId="1035"/>
          <ac:spMkLst>
            <pc:docMk/>
            <pc:sldMk cId="1844354667" sldId="300"/>
            <ac:spMk id="32" creationId="{504A921E-DFA7-4620-9F67-55AA50F63F33}"/>
          </ac:spMkLst>
        </pc:spChg>
        <pc:spChg chg="mod">
          <ac:chgData name="英華 金" userId="781d4d9df2c5199d" providerId="LiveId" clId="{E0B4056C-1B9C-4EE6-8C33-A4DCEA69FD4B}" dt="2023-09-26T08:01:38.584" v="376" actId="1076"/>
          <ac:spMkLst>
            <pc:docMk/>
            <pc:sldMk cId="1844354667" sldId="300"/>
            <ac:spMk id="33" creationId="{2E8BDE35-6B75-43EE-966F-09A38183B47E}"/>
          </ac:spMkLst>
        </pc:spChg>
        <pc:spChg chg="mod">
          <ac:chgData name="英華 金" userId="781d4d9df2c5199d" providerId="LiveId" clId="{E0B4056C-1B9C-4EE6-8C33-A4DCEA69FD4B}" dt="2023-09-26T08:01:49.634" v="389" actId="1036"/>
          <ac:spMkLst>
            <pc:docMk/>
            <pc:sldMk cId="1844354667" sldId="300"/>
            <ac:spMk id="34" creationId="{28BCEBF0-173C-402A-ABA2-AFE1BF595438}"/>
          </ac:spMkLst>
        </pc:spChg>
        <pc:spChg chg="mod">
          <ac:chgData name="英華 金" userId="781d4d9df2c5199d" providerId="LiveId" clId="{E0B4056C-1B9C-4EE6-8C33-A4DCEA69FD4B}" dt="2023-09-26T07:51:56.899" v="229" actId="207"/>
          <ac:spMkLst>
            <pc:docMk/>
            <pc:sldMk cId="1844354667" sldId="300"/>
            <ac:spMk id="122" creationId="{00000000-0000-0000-0000-000000000000}"/>
          </ac:spMkLst>
        </pc:spChg>
        <pc:picChg chg="mod">
          <ac:chgData name="英華 金" userId="781d4d9df2c5199d" providerId="LiveId" clId="{E0B4056C-1B9C-4EE6-8C33-A4DCEA69FD4B}" dt="2023-09-26T08:01:42.240" v="377" actId="1076"/>
          <ac:picMkLst>
            <pc:docMk/>
            <pc:sldMk cId="1844354667" sldId="300"/>
            <ac:picMk id="6" creationId="{00000000-0000-0000-0000-000000000000}"/>
          </ac:picMkLst>
        </pc:picChg>
        <pc:picChg chg="mod">
          <ac:chgData name="英華 金" userId="781d4d9df2c5199d" providerId="LiveId" clId="{E0B4056C-1B9C-4EE6-8C33-A4DCEA69FD4B}" dt="2023-09-26T08:01:29.543" v="374" actId="1076"/>
          <ac:picMkLst>
            <pc:docMk/>
            <pc:sldMk cId="1844354667" sldId="300"/>
            <ac:picMk id="18" creationId="{00000000-0000-0000-0000-000000000000}"/>
          </ac:picMkLst>
        </pc:picChg>
      </pc:sldChg>
      <pc:sldChg chg="modSp mod">
        <pc:chgData name="英華 金" userId="781d4d9df2c5199d" providerId="LiveId" clId="{E0B4056C-1B9C-4EE6-8C33-A4DCEA69FD4B}" dt="2023-09-26T08:17:50.477" v="485" actId="6549"/>
        <pc:sldMkLst>
          <pc:docMk/>
          <pc:sldMk cId="2982529148" sldId="301"/>
        </pc:sldMkLst>
        <pc:spChg chg="mod">
          <ac:chgData name="英華 金" userId="781d4d9df2c5199d" providerId="LiveId" clId="{E0B4056C-1B9C-4EE6-8C33-A4DCEA69FD4B}" dt="2023-09-26T08:08:35.705" v="455" actId="20577"/>
          <ac:spMkLst>
            <pc:docMk/>
            <pc:sldMk cId="2982529148" sldId="301"/>
            <ac:spMk id="17" creationId="{2E8BDE35-6B75-43EE-966F-09A38183B47E}"/>
          </ac:spMkLst>
        </pc:spChg>
        <pc:spChg chg="mod">
          <ac:chgData name="英華 金" userId="781d4d9df2c5199d" providerId="LiveId" clId="{E0B4056C-1B9C-4EE6-8C33-A4DCEA69FD4B}" dt="2023-09-26T08:10:25.793" v="456" actId="207"/>
          <ac:spMkLst>
            <pc:docMk/>
            <pc:sldMk cId="2982529148" sldId="301"/>
            <ac:spMk id="28" creationId="{00000000-0000-0000-0000-000000000000}"/>
          </ac:spMkLst>
        </pc:spChg>
        <pc:spChg chg="mod">
          <ac:chgData name="英華 金" userId="781d4d9df2c5199d" providerId="LiveId" clId="{E0B4056C-1B9C-4EE6-8C33-A4DCEA69FD4B}" dt="2023-09-26T08:15:42.219" v="470" actId="20577"/>
          <ac:spMkLst>
            <pc:docMk/>
            <pc:sldMk cId="2982529148" sldId="301"/>
            <ac:spMk id="33" creationId="{2E8BDE35-6B75-43EE-966F-09A38183B47E}"/>
          </ac:spMkLst>
        </pc:spChg>
        <pc:spChg chg="mod">
          <ac:chgData name="英華 金" userId="781d4d9df2c5199d" providerId="LiveId" clId="{E0B4056C-1B9C-4EE6-8C33-A4DCEA69FD4B}" dt="2023-09-26T08:11:44.058" v="459" actId="2711"/>
          <ac:spMkLst>
            <pc:docMk/>
            <pc:sldMk cId="2982529148" sldId="301"/>
            <ac:spMk id="34" creationId="{CA5A798D-44EA-4A8D-8EEB-781D94877799}"/>
          </ac:spMkLst>
        </pc:spChg>
        <pc:spChg chg="mod">
          <ac:chgData name="英華 金" userId="781d4d9df2c5199d" providerId="LiveId" clId="{E0B4056C-1B9C-4EE6-8C33-A4DCEA69FD4B}" dt="2023-09-26T08:17:50.477" v="485" actId="6549"/>
          <ac:spMkLst>
            <pc:docMk/>
            <pc:sldMk cId="2982529148" sldId="301"/>
            <ac:spMk id="35" creationId="{2E8BDE35-6B75-43EE-966F-09A38183B47E}"/>
          </ac:spMkLst>
        </pc:spChg>
        <pc:spChg chg="mod">
          <ac:chgData name="英華 金" userId="781d4d9df2c5199d" providerId="LiveId" clId="{E0B4056C-1B9C-4EE6-8C33-A4DCEA69FD4B}" dt="2023-09-26T08:11:44.058" v="459" actId="2711"/>
          <ac:spMkLst>
            <pc:docMk/>
            <pc:sldMk cId="2982529148" sldId="301"/>
            <ac:spMk id="36" creationId="{13311480-6E2A-40B2-AA3A-2EE0378C1AFC}"/>
          </ac:spMkLst>
        </pc:spChg>
        <pc:spChg chg="mod">
          <ac:chgData name="英華 金" userId="781d4d9df2c5199d" providerId="LiveId" clId="{E0B4056C-1B9C-4EE6-8C33-A4DCEA69FD4B}" dt="2023-09-26T08:02:51.650" v="390" actId="207"/>
          <ac:spMkLst>
            <pc:docMk/>
            <pc:sldMk cId="2982529148" sldId="301"/>
            <ac:spMk id="122" creationId="{00000000-0000-0000-0000-000000000000}"/>
          </ac:spMkLst>
        </pc:spChg>
      </pc:sldChg>
      <pc:sldChg chg="modSp mod">
        <pc:chgData name="英華 金" userId="781d4d9df2c5199d" providerId="LiveId" clId="{E0B4056C-1B9C-4EE6-8C33-A4DCEA69FD4B}" dt="2023-09-26T08:22:41.580" v="495" actId="20577"/>
        <pc:sldMkLst>
          <pc:docMk/>
          <pc:sldMk cId="359107418" sldId="302"/>
        </pc:sldMkLst>
        <pc:spChg chg="mod">
          <ac:chgData name="英華 金" userId="781d4d9df2c5199d" providerId="LiveId" clId="{E0B4056C-1B9C-4EE6-8C33-A4DCEA69FD4B}" dt="2023-09-26T08:21:58.759" v="486" actId="207"/>
          <ac:spMkLst>
            <pc:docMk/>
            <pc:sldMk cId="359107418" sldId="302"/>
            <ac:spMk id="28" creationId="{00000000-0000-0000-0000-000000000000}"/>
          </ac:spMkLst>
        </pc:spChg>
        <pc:spChg chg="mod">
          <ac:chgData name="英華 金" userId="781d4d9df2c5199d" providerId="LiveId" clId="{E0B4056C-1B9C-4EE6-8C33-A4DCEA69FD4B}" dt="2023-09-26T08:22:41.580" v="495" actId="20577"/>
          <ac:spMkLst>
            <pc:docMk/>
            <pc:sldMk cId="359107418" sldId="302"/>
            <ac:spMk id="33" creationId="{2E8BDE35-6B75-43EE-966F-09A38183B47E}"/>
          </ac:spMkLst>
        </pc:spChg>
        <pc:spChg chg="mod">
          <ac:chgData name="英華 金" userId="781d4d9df2c5199d" providerId="LiveId" clId="{E0B4056C-1B9C-4EE6-8C33-A4DCEA69FD4B}" dt="2023-09-26T08:21:58.759" v="486" actId="207"/>
          <ac:spMkLst>
            <pc:docMk/>
            <pc:sldMk cId="359107418" sldId="302"/>
            <ac:spMk id="122" creationId="{00000000-0000-0000-0000-000000000000}"/>
          </ac:spMkLst>
        </pc:spChg>
      </pc:sldChg>
      <pc:sldChg chg="modSp mod">
        <pc:chgData name="英華 金" userId="781d4d9df2c5199d" providerId="LiveId" clId="{E0B4056C-1B9C-4EE6-8C33-A4DCEA69FD4B}" dt="2023-09-27T01:07:30.122" v="729" actId="1037"/>
        <pc:sldMkLst>
          <pc:docMk/>
          <pc:sldMk cId="3346300255" sldId="303"/>
        </pc:sldMkLst>
        <pc:spChg chg="mod">
          <ac:chgData name="英華 金" userId="781d4d9df2c5199d" providerId="LiveId" clId="{E0B4056C-1B9C-4EE6-8C33-A4DCEA69FD4B}" dt="2023-09-26T08:40:24.276" v="658" actId="207"/>
          <ac:spMkLst>
            <pc:docMk/>
            <pc:sldMk cId="3346300255" sldId="303"/>
            <ac:spMk id="18" creationId="{2E8BDE35-6B75-43EE-966F-09A38183B47E}"/>
          </ac:spMkLst>
        </pc:spChg>
        <pc:spChg chg="mod">
          <ac:chgData name="英華 金" userId="781d4d9df2c5199d" providerId="LiveId" clId="{E0B4056C-1B9C-4EE6-8C33-A4DCEA69FD4B}" dt="2023-09-26T08:38:03.317" v="653" actId="113"/>
          <ac:spMkLst>
            <pc:docMk/>
            <pc:sldMk cId="3346300255" sldId="303"/>
            <ac:spMk id="37" creationId="{00000000-0000-0000-0000-000000000000}"/>
          </ac:spMkLst>
        </pc:spChg>
        <pc:spChg chg="mod">
          <ac:chgData name="英華 金" userId="781d4d9df2c5199d" providerId="LiveId" clId="{E0B4056C-1B9C-4EE6-8C33-A4DCEA69FD4B}" dt="2023-09-26T08:38:03.317" v="653" actId="113"/>
          <ac:spMkLst>
            <pc:docMk/>
            <pc:sldMk cId="3346300255" sldId="303"/>
            <ac:spMk id="38" creationId="{00000000-0000-0000-0000-000000000000}"/>
          </ac:spMkLst>
        </pc:spChg>
        <pc:spChg chg="mod">
          <ac:chgData name="英華 金" userId="781d4d9df2c5199d" providerId="LiveId" clId="{E0B4056C-1B9C-4EE6-8C33-A4DCEA69FD4B}" dt="2023-09-26T08:38:03.317" v="653" actId="113"/>
          <ac:spMkLst>
            <pc:docMk/>
            <pc:sldMk cId="3346300255" sldId="303"/>
            <ac:spMk id="40" creationId="{00000000-0000-0000-0000-000000000000}"/>
          </ac:spMkLst>
        </pc:spChg>
        <pc:spChg chg="mod">
          <ac:chgData name="英華 金" userId="781d4d9df2c5199d" providerId="LiveId" clId="{E0B4056C-1B9C-4EE6-8C33-A4DCEA69FD4B}" dt="2023-09-26T08:40:58.745" v="680" actId="207"/>
          <ac:spMkLst>
            <pc:docMk/>
            <pc:sldMk cId="3346300255" sldId="303"/>
            <ac:spMk id="41" creationId="{00000000-0000-0000-0000-000000000000}"/>
          </ac:spMkLst>
        </pc:spChg>
        <pc:spChg chg="mod">
          <ac:chgData name="英華 金" userId="781d4d9df2c5199d" providerId="LiveId" clId="{E0B4056C-1B9C-4EE6-8C33-A4DCEA69FD4B}" dt="2023-09-26T08:41:41.299" v="684" actId="1076"/>
          <ac:spMkLst>
            <pc:docMk/>
            <pc:sldMk cId="3346300255" sldId="303"/>
            <ac:spMk id="43" creationId="{00000000-0000-0000-0000-000000000000}"/>
          </ac:spMkLst>
        </pc:spChg>
        <pc:spChg chg="mod">
          <ac:chgData name="英華 金" userId="781d4d9df2c5199d" providerId="LiveId" clId="{E0B4056C-1B9C-4EE6-8C33-A4DCEA69FD4B}" dt="2023-09-26T08:41:41.299" v="684" actId="1076"/>
          <ac:spMkLst>
            <pc:docMk/>
            <pc:sldMk cId="3346300255" sldId="303"/>
            <ac:spMk id="44" creationId="{00000000-0000-0000-0000-000000000000}"/>
          </ac:spMkLst>
        </pc:spChg>
        <pc:spChg chg="mod">
          <ac:chgData name="英華 金" userId="781d4d9df2c5199d" providerId="LiveId" clId="{E0B4056C-1B9C-4EE6-8C33-A4DCEA69FD4B}" dt="2023-09-27T01:07:30.122" v="729" actId="1037"/>
          <ac:spMkLst>
            <pc:docMk/>
            <pc:sldMk cId="3346300255" sldId="303"/>
            <ac:spMk id="46" creationId="{00000000-0000-0000-0000-000000000000}"/>
          </ac:spMkLst>
        </pc:spChg>
        <pc:spChg chg="mod">
          <ac:chgData name="英華 金" userId="781d4d9df2c5199d" providerId="LiveId" clId="{E0B4056C-1B9C-4EE6-8C33-A4DCEA69FD4B}" dt="2023-09-26T08:30:50.999" v="632"/>
          <ac:spMkLst>
            <pc:docMk/>
            <pc:sldMk cId="3346300255" sldId="303"/>
            <ac:spMk id="48" creationId="{2E8BDE35-6B75-43EE-966F-09A38183B47E}"/>
          </ac:spMkLst>
        </pc:spChg>
        <pc:spChg chg="mod">
          <ac:chgData name="英華 金" userId="781d4d9df2c5199d" providerId="LiveId" clId="{E0B4056C-1B9C-4EE6-8C33-A4DCEA69FD4B}" dt="2023-09-26T08:46:30.805" v="694" actId="1076"/>
          <ac:spMkLst>
            <pc:docMk/>
            <pc:sldMk cId="3346300255" sldId="303"/>
            <ac:spMk id="49" creationId="{2E8BDE35-6B75-43EE-966F-09A38183B47E}"/>
          </ac:spMkLst>
        </pc:spChg>
        <pc:spChg chg="mod">
          <ac:chgData name="英華 金" userId="781d4d9df2c5199d" providerId="LiveId" clId="{E0B4056C-1B9C-4EE6-8C33-A4DCEA69FD4B}" dt="2023-09-26T08:38:23.038" v="655" actId="207"/>
          <ac:spMkLst>
            <pc:docMk/>
            <pc:sldMk cId="3346300255" sldId="303"/>
            <ac:spMk id="122" creationId="{00000000-0000-0000-0000-000000000000}"/>
          </ac:spMkLst>
        </pc:spChg>
      </pc:sldChg>
      <pc:sldChg chg="modSp mod">
        <pc:chgData name="英華 金" userId="781d4d9df2c5199d" providerId="LiveId" clId="{E0B4056C-1B9C-4EE6-8C33-A4DCEA69FD4B}" dt="2023-09-26T08:28:04.278" v="593" actId="20577"/>
        <pc:sldMkLst>
          <pc:docMk/>
          <pc:sldMk cId="3028503214" sldId="304"/>
        </pc:sldMkLst>
        <pc:spChg chg="mod">
          <ac:chgData name="英華 金" userId="781d4d9df2c5199d" providerId="LiveId" clId="{E0B4056C-1B9C-4EE6-8C33-A4DCEA69FD4B}" dt="2023-09-26T08:28:04.278" v="593" actId="20577"/>
          <ac:spMkLst>
            <pc:docMk/>
            <pc:sldMk cId="3028503214" sldId="304"/>
            <ac:spMk id="18" creationId="{2E8BDE35-6B75-43EE-966F-09A38183B47E}"/>
          </ac:spMkLst>
        </pc:spChg>
        <pc:spChg chg="mod">
          <ac:chgData name="英華 金" userId="781d4d9df2c5199d" providerId="LiveId" clId="{E0B4056C-1B9C-4EE6-8C33-A4DCEA69FD4B}" dt="2023-09-26T08:24:53.342" v="566" actId="1038"/>
          <ac:spMkLst>
            <pc:docMk/>
            <pc:sldMk cId="3028503214" sldId="304"/>
            <ac:spMk id="21" creationId="{15B2C5A2-8002-429B-A7B4-264B18B97A7B}"/>
          </ac:spMkLst>
        </pc:spChg>
        <pc:spChg chg="mod">
          <ac:chgData name="英華 金" userId="781d4d9df2c5199d" providerId="LiveId" clId="{E0B4056C-1B9C-4EE6-8C33-A4DCEA69FD4B}" dt="2023-09-26T08:25:04.859" v="585" actId="1036"/>
          <ac:spMkLst>
            <pc:docMk/>
            <pc:sldMk cId="3028503214" sldId="304"/>
            <ac:spMk id="23" creationId="{00000000-0000-0000-0000-000000000000}"/>
          </ac:spMkLst>
        </pc:spChg>
        <pc:spChg chg="mod">
          <ac:chgData name="英華 金" userId="781d4d9df2c5199d" providerId="LiveId" clId="{E0B4056C-1B9C-4EE6-8C33-A4DCEA69FD4B}" dt="2023-09-26T08:24:15.222" v="509" actId="1036"/>
          <ac:spMkLst>
            <pc:docMk/>
            <pc:sldMk cId="3028503214" sldId="304"/>
            <ac:spMk id="24" creationId="{00000000-0000-0000-0000-000000000000}"/>
          </ac:spMkLst>
        </pc:spChg>
        <pc:spChg chg="mod">
          <ac:chgData name="英華 金" userId="781d4d9df2c5199d" providerId="LiveId" clId="{E0B4056C-1B9C-4EE6-8C33-A4DCEA69FD4B}" dt="2023-09-26T08:24:25.568" v="534" actId="1035"/>
          <ac:spMkLst>
            <pc:docMk/>
            <pc:sldMk cId="3028503214" sldId="304"/>
            <ac:spMk id="25" creationId="{00000000-0000-0000-0000-000000000000}"/>
          </ac:spMkLst>
        </pc:spChg>
        <pc:spChg chg="mod">
          <ac:chgData name="英華 金" userId="781d4d9df2c5199d" providerId="LiveId" clId="{E0B4056C-1B9C-4EE6-8C33-A4DCEA69FD4B}" dt="2023-09-26T08:24:33.150" v="545" actId="1036"/>
          <ac:spMkLst>
            <pc:docMk/>
            <pc:sldMk cId="3028503214" sldId="304"/>
            <ac:spMk id="26" creationId="{00000000-0000-0000-0000-000000000000}"/>
          </ac:spMkLst>
        </pc:spChg>
        <pc:spChg chg="mod">
          <ac:chgData name="英華 金" userId="781d4d9df2c5199d" providerId="LiveId" clId="{E0B4056C-1B9C-4EE6-8C33-A4DCEA69FD4B}" dt="2023-09-26T08:24:39.968" v="556" actId="1037"/>
          <ac:spMkLst>
            <pc:docMk/>
            <pc:sldMk cId="3028503214" sldId="304"/>
            <ac:spMk id="34" creationId="{CA5A798D-44EA-4A8D-8EEB-781D94877799}"/>
          </ac:spMkLst>
        </pc:spChg>
        <pc:spChg chg="mod">
          <ac:chgData name="英華 金" userId="781d4d9df2c5199d" providerId="LiveId" clId="{E0B4056C-1B9C-4EE6-8C33-A4DCEA69FD4B}" dt="2023-09-26T08:23:54.459" v="496" actId="207"/>
          <ac:spMkLst>
            <pc:docMk/>
            <pc:sldMk cId="3028503214" sldId="304"/>
            <ac:spMk id="122" creationId="{00000000-0000-0000-0000-000000000000}"/>
          </ac:spMkLst>
        </pc:spChg>
        <pc:cxnChg chg="mod">
          <ac:chgData name="英華 金" userId="781d4d9df2c5199d" providerId="LiveId" clId="{E0B4056C-1B9C-4EE6-8C33-A4DCEA69FD4B}" dt="2023-09-26T08:24:53.342" v="566" actId="1038"/>
          <ac:cxnSpMkLst>
            <pc:docMk/>
            <pc:sldMk cId="3028503214" sldId="304"/>
            <ac:cxnSpMk id="17" creationId="{DC70A802-A82D-411B-A512-B36AD607CE84}"/>
          </ac:cxnSpMkLst>
        </pc:cxnChg>
      </pc:sldChg>
      <pc:sldChg chg="modSp mod">
        <pc:chgData name="英華 金" userId="781d4d9df2c5199d" providerId="LiveId" clId="{E0B4056C-1B9C-4EE6-8C33-A4DCEA69FD4B}" dt="2023-09-26T08:40:09.202" v="657" actId="113"/>
        <pc:sldMkLst>
          <pc:docMk/>
          <pc:sldMk cId="3084472916" sldId="305"/>
        </pc:sldMkLst>
        <pc:spChg chg="mod">
          <ac:chgData name="英華 金" userId="781d4d9df2c5199d" providerId="LiveId" clId="{E0B4056C-1B9C-4EE6-8C33-A4DCEA69FD4B}" dt="2023-09-26T08:28:59.748" v="607" actId="1036"/>
          <ac:spMkLst>
            <pc:docMk/>
            <pc:sldMk cId="3084472916" sldId="305"/>
            <ac:spMk id="20" creationId="{00000000-0000-0000-0000-000000000000}"/>
          </ac:spMkLst>
        </pc:spChg>
        <pc:spChg chg="mod">
          <ac:chgData name="英華 金" userId="781d4d9df2c5199d" providerId="LiveId" clId="{E0B4056C-1B9C-4EE6-8C33-A4DCEA69FD4B}" dt="2023-09-26T08:29:05.768" v="618" actId="1038"/>
          <ac:spMkLst>
            <pc:docMk/>
            <pc:sldMk cId="3084472916" sldId="305"/>
            <ac:spMk id="22" creationId="{00000000-0000-0000-0000-000000000000}"/>
          </ac:spMkLst>
        </pc:spChg>
        <pc:spChg chg="mod">
          <ac:chgData name="英華 金" userId="781d4d9df2c5199d" providerId="LiveId" clId="{E0B4056C-1B9C-4EE6-8C33-A4DCEA69FD4B}" dt="2023-09-26T08:29:14.375" v="631" actId="1037"/>
          <ac:spMkLst>
            <pc:docMk/>
            <pc:sldMk cId="3084472916" sldId="305"/>
            <ac:spMk id="27" creationId="{00000000-0000-0000-0000-000000000000}"/>
          </ac:spMkLst>
        </pc:spChg>
        <pc:spChg chg="mod">
          <ac:chgData name="英華 金" userId="781d4d9df2c5199d" providerId="LiveId" clId="{E0B4056C-1B9C-4EE6-8C33-A4DCEA69FD4B}" dt="2023-09-26T08:40:09.202" v="657" actId="113"/>
          <ac:spMkLst>
            <pc:docMk/>
            <pc:sldMk cId="3084472916" sldId="305"/>
            <ac:spMk id="29" creationId="{00000000-0000-0000-0000-000000000000}"/>
          </ac:spMkLst>
        </pc:spChg>
        <pc:spChg chg="mod">
          <ac:chgData name="英華 金" userId="781d4d9df2c5199d" providerId="LiveId" clId="{E0B4056C-1B9C-4EE6-8C33-A4DCEA69FD4B}" dt="2023-09-26T08:31:31.759" v="647" actId="207"/>
          <ac:spMkLst>
            <pc:docMk/>
            <pc:sldMk cId="3084472916" sldId="305"/>
            <ac:spMk id="31" creationId="{2E8BDE35-6B75-43EE-966F-09A38183B47E}"/>
          </ac:spMkLst>
        </pc:spChg>
        <pc:spChg chg="mod">
          <ac:chgData name="英華 金" userId="781d4d9df2c5199d" providerId="LiveId" clId="{E0B4056C-1B9C-4EE6-8C33-A4DCEA69FD4B}" dt="2023-09-26T08:40:09.202" v="657" actId="113"/>
          <ac:spMkLst>
            <pc:docMk/>
            <pc:sldMk cId="3084472916" sldId="305"/>
            <ac:spMk id="33" creationId="{00000000-0000-0000-0000-000000000000}"/>
          </ac:spMkLst>
        </pc:spChg>
        <pc:spChg chg="mod">
          <ac:chgData name="英華 金" userId="781d4d9df2c5199d" providerId="LiveId" clId="{E0B4056C-1B9C-4EE6-8C33-A4DCEA69FD4B}" dt="2023-09-26T08:28:19.440" v="594" actId="207"/>
          <ac:spMkLst>
            <pc:docMk/>
            <pc:sldMk cId="3084472916" sldId="305"/>
            <ac:spMk id="122" creationId="{00000000-0000-0000-0000-000000000000}"/>
          </ac:spMkLst>
        </pc:spChg>
        <pc:picChg chg="mod">
          <ac:chgData name="英華 金" userId="781d4d9df2c5199d" providerId="LiveId" clId="{E0B4056C-1B9C-4EE6-8C33-A4DCEA69FD4B}" dt="2023-09-26T08:28:47.211" v="596" actId="113"/>
          <ac:picMkLst>
            <pc:docMk/>
            <pc:sldMk cId="3084472916" sldId="305"/>
            <ac:picMk id="19" creationId="{00000000-0000-0000-0000-000000000000}"/>
          </ac:picMkLst>
        </pc:picChg>
      </pc:sldChg>
      <pc:sldChg chg="modSp mod">
        <pc:chgData name="英華 金" userId="781d4d9df2c5199d" providerId="LiveId" clId="{E0B4056C-1B9C-4EE6-8C33-A4DCEA69FD4B}" dt="2023-09-27T09:35:31.217" v="1225" actId="2711"/>
        <pc:sldMkLst>
          <pc:docMk/>
          <pc:sldMk cId="1477968003" sldId="306"/>
        </pc:sldMkLst>
        <pc:spChg chg="mod">
          <ac:chgData name="英華 金" userId="781d4d9df2c5199d" providerId="LiveId" clId="{E0B4056C-1B9C-4EE6-8C33-A4DCEA69FD4B}" dt="2023-09-27T01:08:11.956" v="731" actId="2711"/>
          <ac:spMkLst>
            <pc:docMk/>
            <pc:sldMk cId="1477968003" sldId="306"/>
            <ac:spMk id="20" creationId="{00000000-0000-0000-0000-000000000000}"/>
          </ac:spMkLst>
        </pc:spChg>
        <pc:spChg chg="mod">
          <ac:chgData name="英華 金" userId="781d4d9df2c5199d" providerId="LiveId" clId="{E0B4056C-1B9C-4EE6-8C33-A4DCEA69FD4B}" dt="2023-09-27T01:08:58.172" v="749" actId="1076"/>
          <ac:spMkLst>
            <pc:docMk/>
            <pc:sldMk cId="1477968003" sldId="306"/>
            <ac:spMk id="21" creationId="{00000000-0000-0000-0000-000000000000}"/>
          </ac:spMkLst>
        </pc:spChg>
        <pc:spChg chg="mod">
          <ac:chgData name="英華 金" userId="781d4d9df2c5199d" providerId="LiveId" clId="{E0B4056C-1B9C-4EE6-8C33-A4DCEA69FD4B}" dt="2023-09-27T01:08:51.806" v="748" actId="1076"/>
          <ac:spMkLst>
            <pc:docMk/>
            <pc:sldMk cId="1477968003" sldId="306"/>
            <ac:spMk id="22" creationId="{00000000-0000-0000-0000-000000000000}"/>
          </ac:spMkLst>
        </pc:spChg>
        <pc:spChg chg="mod">
          <ac:chgData name="英華 金" userId="781d4d9df2c5199d" providerId="LiveId" clId="{E0B4056C-1B9C-4EE6-8C33-A4DCEA69FD4B}" dt="2023-09-27T01:08:11.956" v="731" actId="2711"/>
          <ac:spMkLst>
            <pc:docMk/>
            <pc:sldMk cId="1477968003" sldId="306"/>
            <ac:spMk id="24" creationId="{00000000-0000-0000-0000-000000000000}"/>
          </ac:spMkLst>
        </pc:spChg>
        <pc:spChg chg="mod">
          <ac:chgData name="英華 金" userId="781d4d9df2c5199d" providerId="LiveId" clId="{E0B4056C-1B9C-4EE6-8C33-A4DCEA69FD4B}" dt="2023-09-27T09:35:31.217" v="1225" actId="2711"/>
          <ac:spMkLst>
            <pc:docMk/>
            <pc:sldMk cId="1477968003" sldId="306"/>
            <ac:spMk id="122" creationId="{00000000-0000-0000-0000-000000000000}"/>
          </ac:spMkLst>
        </pc:spChg>
        <pc:picChg chg="mod">
          <ac:chgData name="英華 金" userId="781d4d9df2c5199d" providerId="LiveId" clId="{E0B4056C-1B9C-4EE6-8C33-A4DCEA69FD4B}" dt="2023-09-27T01:08:11.956" v="731" actId="2711"/>
          <ac:picMkLst>
            <pc:docMk/>
            <pc:sldMk cId="1477968003" sldId="306"/>
            <ac:picMk id="19" creationId="{00000000-0000-0000-0000-000000000000}"/>
          </ac:picMkLst>
        </pc:picChg>
      </pc:sldChg>
      <pc:sldChg chg="addSp modSp mod">
        <pc:chgData name="英華 金" userId="781d4d9df2c5199d" providerId="LiveId" clId="{E0B4056C-1B9C-4EE6-8C33-A4DCEA69FD4B}" dt="2023-09-27T02:31:50.129" v="768" actId="1076"/>
        <pc:sldMkLst>
          <pc:docMk/>
          <pc:sldMk cId="842450196" sldId="307"/>
        </pc:sldMkLst>
        <pc:spChg chg="add mod">
          <ac:chgData name="英華 金" userId="781d4d9df2c5199d" providerId="LiveId" clId="{E0B4056C-1B9C-4EE6-8C33-A4DCEA69FD4B}" dt="2023-09-27T02:28:15.342" v="758" actId="1076"/>
          <ac:spMkLst>
            <pc:docMk/>
            <pc:sldMk cId="842450196" sldId="307"/>
            <ac:spMk id="2" creationId="{9418E5AB-DFAE-21D0-ACAF-37F2CD036B04}"/>
          </ac:spMkLst>
        </pc:spChg>
        <pc:spChg chg="mod">
          <ac:chgData name="英華 金" userId="781d4d9df2c5199d" providerId="LiveId" clId="{E0B4056C-1B9C-4EE6-8C33-A4DCEA69FD4B}" dt="2023-09-27T02:29:18.205" v="761" actId="2711"/>
          <ac:spMkLst>
            <pc:docMk/>
            <pc:sldMk cId="842450196" sldId="307"/>
            <ac:spMk id="14" creationId="{00000000-0000-0000-0000-000000000000}"/>
          </ac:spMkLst>
        </pc:spChg>
        <pc:spChg chg="mod">
          <ac:chgData name="英華 金" userId="781d4d9df2c5199d" providerId="LiveId" clId="{E0B4056C-1B9C-4EE6-8C33-A4DCEA69FD4B}" dt="2023-09-27T02:29:30.036" v="762" actId="1076"/>
          <ac:spMkLst>
            <pc:docMk/>
            <pc:sldMk cId="842450196" sldId="307"/>
            <ac:spMk id="15" creationId="{00000000-0000-0000-0000-000000000000}"/>
          </ac:spMkLst>
        </pc:spChg>
        <pc:spChg chg="mod">
          <ac:chgData name="英華 金" userId="781d4d9df2c5199d" providerId="LiveId" clId="{E0B4056C-1B9C-4EE6-8C33-A4DCEA69FD4B}" dt="2023-09-27T02:29:38.716" v="763" actId="1076"/>
          <ac:spMkLst>
            <pc:docMk/>
            <pc:sldMk cId="842450196" sldId="307"/>
            <ac:spMk id="16" creationId="{00000000-0000-0000-0000-000000000000}"/>
          </ac:spMkLst>
        </pc:spChg>
        <pc:spChg chg="mod">
          <ac:chgData name="英華 金" userId="781d4d9df2c5199d" providerId="LiveId" clId="{E0B4056C-1B9C-4EE6-8C33-A4DCEA69FD4B}" dt="2023-09-27T02:31:01.806" v="764" actId="207"/>
          <ac:spMkLst>
            <pc:docMk/>
            <pc:sldMk cId="842450196" sldId="307"/>
            <ac:spMk id="17" creationId="{00000000-0000-0000-0000-000000000000}"/>
          </ac:spMkLst>
        </pc:spChg>
        <pc:spChg chg="mod">
          <ac:chgData name="英華 金" userId="781d4d9df2c5199d" providerId="LiveId" clId="{E0B4056C-1B9C-4EE6-8C33-A4DCEA69FD4B}" dt="2023-09-27T02:31:44.206" v="767" actId="1076"/>
          <ac:spMkLst>
            <pc:docMk/>
            <pc:sldMk cId="842450196" sldId="307"/>
            <ac:spMk id="27" creationId="{00000000-0000-0000-0000-000000000000}"/>
          </ac:spMkLst>
        </pc:spChg>
        <pc:spChg chg="mod">
          <ac:chgData name="英華 金" userId="781d4d9df2c5199d" providerId="LiveId" clId="{E0B4056C-1B9C-4EE6-8C33-A4DCEA69FD4B}" dt="2023-09-27T02:31:50.129" v="768" actId="1076"/>
          <ac:spMkLst>
            <pc:docMk/>
            <pc:sldMk cId="842450196" sldId="307"/>
            <ac:spMk id="28" creationId="{00000000-0000-0000-0000-000000000000}"/>
          </ac:spMkLst>
        </pc:spChg>
        <pc:spChg chg="mod">
          <ac:chgData name="英華 金" userId="781d4d9df2c5199d" providerId="LiveId" clId="{E0B4056C-1B9C-4EE6-8C33-A4DCEA69FD4B}" dt="2023-09-27T02:31:33.745" v="766" actId="2711"/>
          <ac:spMkLst>
            <pc:docMk/>
            <pc:sldMk cId="842450196" sldId="307"/>
            <ac:spMk id="29" creationId="{00000000-0000-0000-0000-000000000000}"/>
          </ac:spMkLst>
        </pc:spChg>
        <pc:spChg chg="mod">
          <ac:chgData name="英華 金" userId="781d4d9df2c5199d" providerId="LiveId" clId="{E0B4056C-1B9C-4EE6-8C33-A4DCEA69FD4B}" dt="2023-09-27T02:27:05.678" v="750" actId="207"/>
          <ac:spMkLst>
            <pc:docMk/>
            <pc:sldMk cId="842450196" sldId="307"/>
            <ac:spMk id="122" creationId="{00000000-0000-0000-0000-000000000000}"/>
          </ac:spMkLst>
        </pc:spChg>
        <pc:picChg chg="mod">
          <ac:chgData name="英華 金" userId="781d4d9df2c5199d" providerId="LiveId" clId="{E0B4056C-1B9C-4EE6-8C33-A4DCEA69FD4B}" dt="2023-09-27T02:27:37.904" v="751" actId="1076"/>
          <ac:picMkLst>
            <pc:docMk/>
            <pc:sldMk cId="842450196" sldId="307"/>
            <ac:picMk id="13" creationId="{00000000-0000-0000-0000-000000000000}"/>
          </ac:picMkLst>
        </pc:picChg>
      </pc:sldChg>
      <pc:sldChg chg="modSp mod">
        <pc:chgData name="英華 金" userId="781d4d9df2c5199d" providerId="LiveId" clId="{E0B4056C-1B9C-4EE6-8C33-A4DCEA69FD4B}" dt="2023-09-27T06:18:40.600" v="822" actId="6549"/>
        <pc:sldMkLst>
          <pc:docMk/>
          <pc:sldMk cId="332850269" sldId="310"/>
        </pc:sldMkLst>
        <pc:spChg chg="mod">
          <ac:chgData name="英華 金" userId="781d4d9df2c5199d" providerId="LiveId" clId="{E0B4056C-1B9C-4EE6-8C33-A4DCEA69FD4B}" dt="2023-09-27T06:15:55.287" v="819" actId="1076"/>
          <ac:spMkLst>
            <pc:docMk/>
            <pc:sldMk cId="332850269" sldId="310"/>
            <ac:spMk id="26" creationId="{2E8BDE35-6B75-43EE-966F-09A38183B47E}"/>
          </ac:spMkLst>
        </pc:spChg>
        <pc:spChg chg="mod">
          <ac:chgData name="英華 金" userId="781d4d9df2c5199d" providerId="LiveId" clId="{E0B4056C-1B9C-4EE6-8C33-A4DCEA69FD4B}" dt="2023-09-27T06:16:19.481" v="821" actId="207"/>
          <ac:spMkLst>
            <pc:docMk/>
            <pc:sldMk cId="332850269" sldId="310"/>
            <ac:spMk id="28" creationId="{00000000-0000-0000-0000-000000000000}"/>
          </ac:spMkLst>
        </pc:spChg>
        <pc:spChg chg="mod">
          <ac:chgData name="英華 金" userId="781d4d9df2c5199d" providerId="LiveId" clId="{E0B4056C-1B9C-4EE6-8C33-A4DCEA69FD4B}" dt="2023-09-27T06:16:19.481" v="821" actId="207"/>
          <ac:spMkLst>
            <pc:docMk/>
            <pc:sldMk cId="332850269" sldId="310"/>
            <ac:spMk id="32" creationId="{00000000-0000-0000-0000-000000000000}"/>
          </ac:spMkLst>
        </pc:spChg>
        <pc:spChg chg="mod">
          <ac:chgData name="英華 金" userId="781d4d9df2c5199d" providerId="LiveId" clId="{E0B4056C-1B9C-4EE6-8C33-A4DCEA69FD4B}" dt="2023-09-27T06:15:46.622" v="818" actId="207"/>
          <ac:spMkLst>
            <pc:docMk/>
            <pc:sldMk cId="332850269" sldId="310"/>
            <ac:spMk id="35" creationId="{2A10F69F-F7C3-428B-BA93-7B3132089368}"/>
          </ac:spMkLst>
        </pc:spChg>
        <pc:spChg chg="mod">
          <ac:chgData name="英華 金" userId="781d4d9df2c5199d" providerId="LiveId" clId="{E0B4056C-1B9C-4EE6-8C33-A4DCEA69FD4B}" dt="2023-09-27T06:16:19.481" v="821" actId="207"/>
          <ac:spMkLst>
            <pc:docMk/>
            <pc:sldMk cId="332850269" sldId="310"/>
            <ac:spMk id="40" creationId="{00000000-0000-0000-0000-000000000000}"/>
          </ac:spMkLst>
        </pc:spChg>
        <pc:spChg chg="mod">
          <ac:chgData name="英華 金" userId="781d4d9df2c5199d" providerId="LiveId" clId="{E0B4056C-1B9C-4EE6-8C33-A4DCEA69FD4B}" dt="2023-09-27T06:16:19.481" v="821" actId="207"/>
          <ac:spMkLst>
            <pc:docMk/>
            <pc:sldMk cId="332850269" sldId="310"/>
            <ac:spMk id="41" creationId="{00000000-0000-0000-0000-000000000000}"/>
          </ac:spMkLst>
        </pc:spChg>
        <pc:spChg chg="mod">
          <ac:chgData name="英華 金" userId="781d4d9df2c5199d" providerId="LiveId" clId="{E0B4056C-1B9C-4EE6-8C33-A4DCEA69FD4B}" dt="2023-09-27T06:18:40.600" v="822" actId="6549"/>
          <ac:spMkLst>
            <pc:docMk/>
            <pc:sldMk cId="332850269" sldId="310"/>
            <ac:spMk id="42" creationId="{2E8BDE35-6B75-43EE-966F-09A38183B47E}"/>
          </ac:spMkLst>
        </pc:spChg>
        <pc:picChg chg="mod">
          <ac:chgData name="英華 金" userId="781d4d9df2c5199d" providerId="LiveId" clId="{E0B4056C-1B9C-4EE6-8C33-A4DCEA69FD4B}" dt="2023-09-27T06:15:41.470" v="817" actId="1076"/>
          <ac:picMkLst>
            <pc:docMk/>
            <pc:sldMk cId="332850269" sldId="310"/>
            <ac:picMk id="39" creationId="{00000000-0000-0000-0000-000000000000}"/>
          </ac:picMkLst>
        </pc:picChg>
      </pc:sldChg>
      <pc:sldChg chg="modSp mod">
        <pc:chgData name="英華 金" userId="781d4d9df2c5199d" providerId="LiveId" clId="{E0B4056C-1B9C-4EE6-8C33-A4DCEA69FD4B}" dt="2023-09-27T06:30:34.599" v="946" actId="1076"/>
        <pc:sldMkLst>
          <pc:docMk/>
          <pc:sldMk cId="1493126147" sldId="311"/>
        </pc:sldMkLst>
        <pc:spChg chg="mod">
          <ac:chgData name="英華 金" userId="781d4d9df2c5199d" providerId="LiveId" clId="{E0B4056C-1B9C-4EE6-8C33-A4DCEA69FD4B}" dt="2023-09-27T06:21:27.174" v="842" actId="2711"/>
          <ac:spMkLst>
            <pc:docMk/>
            <pc:sldMk cId="1493126147" sldId="311"/>
            <ac:spMk id="19" creationId="{00000000-0000-0000-0000-000000000000}"/>
          </ac:spMkLst>
        </pc:spChg>
        <pc:spChg chg="mod">
          <ac:chgData name="英華 金" userId="781d4d9df2c5199d" providerId="LiveId" clId="{E0B4056C-1B9C-4EE6-8C33-A4DCEA69FD4B}" dt="2023-09-27T06:19:06.421" v="826" actId="1076"/>
          <ac:spMkLst>
            <pc:docMk/>
            <pc:sldMk cId="1493126147" sldId="311"/>
            <ac:spMk id="20" creationId="{00E78306-AB84-4E82-B33C-BC81F14B67E2}"/>
          </ac:spMkLst>
        </pc:spChg>
        <pc:spChg chg="mod">
          <ac:chgData name="英華 金" userId="781d4d9df2c5199d" providerId="LiveId" clId="{E0B4056C-1B9C-4EE6-8C33-A4DCEA69FD4B}" dt="2023-09-27T06:21:27.174" v="842" actId="2711"/>
          <ac:spMkLst>
            <pc:docMk/>
            <pc:sldMk cId="1493126147" sldId="311"/>
            <ac:spMk id="24" creationId="{00000000-0000-0000-0000-000000000000}"/>
          </ac:spMkLst>
        </pc:spChg>
        <pc:spChg chg="mod">
          <ac:chgData name="英華 金" userId="781d4d9df2c5199d" providerId="LiveId" clId="{E0B4056C-1B9C-4EE6-8C33-A4DCEA69FD4B}" dt="2023-09-27T06:19:26.563" v="827" actId="2711"/>
          <ac:spMkLst>
            <pc:docMk/>
            <pc:sldMk cId="1493126147" sldId="311"/>
            <ac:spMk id="25" creationId="{AACABB3B-415C-4353-9645-4AFD0F9D2142}"/>
          </ac:spMkLst>
        </pc:spChg>
        <pc:spChg chg="mod">
          <ac:chgData name="英華 金" userId="781d4d9df2c5199d" providerId="LiveId" clId="{E0B4056C-1B9C-4EE6-8C33-A4DCEA69FD4B}" dt="2023-09-27T06:29:16.579" v="943" actId="20577"/>
          <ac:spMkLst>
            <pc:docMk/>
            <pc:sldMk cId="1493126147" sldId="311"/>
            <ac:spMk id="26" creationId="{2E8BDE35-6B75-43EE-966F-09A38183B47E}"/>
          </ac:spMkLst>
        </pc:spChg>
        <pc:spChg chg="mod">
          <ac:chgData name="英華 金" userId="781d4d9df2c5199d" providerId="LiveId" clId="{E0B4056C-1B9C-4EE6-8C33-A4DCEA69FD4B}" dt="2023-09-27T06:21:27.174" v="842" actId="2711"/>
          <ac:spMkLst>
            <pc:docMk/>
            <pc:sldMk cId="1493126147" sldId="311"/>
            <ac:spMk id="27" creationId="{00000000-0000-0000-0000-000000000000}"/>
          </ac:spMkLst>
        </pc:spChg>
        <pc:spChg chg="mod">
          <ac:chgData name="英華 金" userId="781d4d9df2c5199d" providerId="LiveId" clId="{E0B4056C-1B9C-4EE6-8C33-A4DCEA69FD4B}" dt="2023-09-27T06:20:42.678" v="841" actId="20577"/>
          <ac:spMkLst>
            <pc:docMk/>
            <pc:sldMk cId="1493126147" sldId="311"/>
            <ac:spMk id="35" creationId="{2A10F69F-F7C3-428B-BA93-7B3132089368}"/>
          </ac:spMkLst>
        </pc:spChg>
        <pc:spChg chg="mod">
          <ac:chgData name="英華 金" userId="781d4d9df2c5199d" providerId="LiveId" clId="{E0B4056C-1B9C-4EE6-8C33-A4DCEA69FD4B}" dt="2023-09-27T06:30:34.599" v="946" actId="1076"/>
          <ac:spMkLst>
            <pc:docMk/>
            <pc:sldMk cId="1493126147" sldId="311"/>
            <ac:spMk id="42" creationId="{2E8BDE35-6B75-43EE-966F-09A38183B47E}"/>
          </ac:spMkLst>
        </pc:spChg>
      </pc:sldChg>
      <pc:sldChg chg="modSp mod addCm delCm">
        <pc:chgData name="英華 金" userId="781d4d9df2c5199d" providerId="LiveId" clId="{E0B4056C-1B9C-4EE6-8C33-A4DCEA69FD4B}" dt="2023-09-27T06:13:55.325" v="816" actId="20577"/>
        <pc:sldMkLst>
          <pc:docMk/>
          <pc:sldMk cId="200604059" sldId="312"/>
        </pc:sldMkLst>
        <pc:spChg chg="mod">
          <ac:chgData name="英華 金" userId="781d4d9df2c5199d" providerId="LiveId" clId="{E0B4056C-1B9C-4EE6-8C33-A4DCEA69FD4B}" dt="2023-09-27T06:13:42.675" v="811" actId="1076"/>
          <ac:spMkLst>
            <pc:docMk/>
            <pc:sldMk cId="200604059" sldId="312"/>
            <ac:spMk id="18" creationId="{9C672CCF-F4F8-4940-B2D1-1B7B638DA7AC}"/>
          </ac:spMkLst>
        </pc:spChg>
        <pc:spChg chg="mod">
          <ac:chgData name="英華 金" userId="781d4d9df2c5199d" providerId="LiveId" clId="{E0B4056C-1B9C-4EE6-8C33-A4DCEA69FD4B}" dt="2023-09-27T06:13:55.325" v="816" actId="20577"/>
          <ac:spMkLst>
            <pc:docMk/>
            <pc:sldMk cId="200604059" sldId="312"/>
            <ac:spMk id="21" creationId="{2A10F69F-F7C3-428B-BA93-7B3132089368}"/>
          </ac:spMkLst>
        </pc:spChg>
        <pc:spChg chg="mod">
          <ac:chgData name="英華 金" userId="781d4d9df2c5199d" providerId="LiveId" clId="{E0B4056C-1B9C-4EE6-8C33-A4DCEA69FD4B}" dt="2023-09-27T02:42:42.244" v="775" actId="2711"/>
          <ac:spMkLst>
            <pc:docMk/>
            <pc:sldMk cId="200604059" sldId="312"/>
            <ac:spMk id="22" creationId="{0B9B7908-2E9A-4CA9-BA42-B86763A0A219}"/>
          </ac:spMkLst>
        </pc:spChg>
        <pc:spChg chg="mod">
          <ac:chgData name="英華 金" userId="781d4d9df2c5199d" providerId="LiveId" clId="{E0B4056C-1B9C-4EE6-8C33-A4DCEA69FD4B}" dt="2023-09-27T02:41:15.234" v="774" actId="20577"/>
          <ac:spMkLst>
            <pc:docMk/>
            <pc:sldMk cId="200604059" sldId="312"/>
            <ac:spMk id="25" creationId="{AACABB3B-415C-4353-9645-4AFD0F9D2142}"/>
          </ac:spMkLst>
        </pc:spChg>
        <pc:spChg chg="mod">
          <ac:chgData name="英華 金" userId="781d4d9df2c5199d" providerId="LiveId" clId="{E0B4056C-1B9C-4EE6-8C33-A4DCEA69FD4B}" dt="2023-09-27T02:40:53.023" v="771" actId="1076"/>
          <ac:spMkLst>
            <pc:docMk/>
            <pc:sldMk cId="200604059" sldId="312"/>
            <ac:spMk id="39" creationId="{00000000-0000-0000-0000-000000000000}"/>
          </ac:spMkLst>
        </pc:spChg>
        <pc:extLst>
          <p:ext xmlns:p="http://schemas.openxmlformats.org/presentationml/2006/main" uri="{D6D511B9-2390-475A-947B-AFAB55BFBCF1}">
            <pc226:cmChg xmlns:pc226="http://schemas.microsoft.com/office/powerpoint/2022/06/main/command" chg="add del">
              <pc226:chgData name="英華 金" userId="781d4d9df2c5199d" providerId="LiveId" clId="{E0B4056C-1B9C-4EE6-8C33-A4DCEA69FD4B}" dt="2023-09-27T06:12:59.804" v="781"/>
              <pc2:cmMkLst xmlns:pc2="http://schemas.microsoft.com/office/powerpoint/2019/9/main/command">
                <pc:docMk/>
                <pc:sldMk cId="200604059" sldId="312"/>
                <pc2:cmMk id="{7B345540-3FF8-49AA-9EE0-799CF10E4AD6}"/>
              </pc2:cmMkLst>
            </pc226:cmChg>
          </p:ext>
        </pc:extLst>
      </pc:sldChg>
      <pc:sldChg chg="modSp mod">
        <pc:chgData name="英華 金" userId="781d4d9df2c5199d" providerId="LiveId" clId="{E0B4056C-1B9C-4EE6-8C33-A4DCEA69FD4B}" dt="2023-09-27T06:37:23.107" v="991" actId="20577"/>
        <pc:sldMkLst>
          <pc:docMk/>
          <pc:sldMk cId="799581426" sldId="313"/>
        </pc:sldMkLst>
        <pc:spChg chg="mod">
          <ac:chgData name="英華 金" userId="781d4d9df2c5199d" providerId="LiveId" clId="{E0B4056C-1B9C-4EE6-8C33-A4DCEA69FD4B}" dt="2023-09-27T06:36:36.936" v="989" actId="1076"/>
          <ac:spMkLst>
            <pc:docMk/>
            <pc:sldMk cId="799581426" sldId="313"/>
            <ac:spMk id="21" creationId="{4F781E98-E709-02E3-56C4-262D5C0ADB31}"/>
          </ac:spMkLst>
        </pc:spChg>
        <pc:spChg chg="mod">
          <ac:chgData name="英華 金" userId="781d4d9df2c5199d" providerId="LiveId" clId="{E0B4056C-1B9C-4EE6-8C33-A4DCEA69FD4B}" dt="2023-09-27T06:37:23.107" v="991" actId="20577"/>
          <ac:spMkLst>
            <pc:docMk/>
            <pc:sldMk cId="799581426" sldId="313"/>
            <ac:spMk id="36" creationId="{00000000-0000-0000-0000-000000000000}"/>
          </ac:spMkLst>
        </pc:spChg>
        <pc:spChg chg="mod">
          <ac:chgData name="英華 金" userId="781d4d9df2c5199d" providerId="LiveId" clId="{E0B4056C-1B9C-4EE6-8C33-A4DCEA69FD4B}" dt="2023-09-27T06:35:47.322" v="980" actId="20577"/>
          <ac:spMkLst>
            <pc:docMk/>
            <pc:sldMk cId="799581426" sldId="313"/>
            <ac:spMk id="122" creationId="{00000000-0000-0000-0000-000000000000}"/>
          </ac:spMkLst>
        </pc:spChg>
        <pc:picChg chg="mod">
          <ac:chgData name="英華 金" userId="781d4d9df2c5199d" providerId="LiveId" clId="{E0B4056C-1B9C-4EE6-8C33-A4DCEA69FD4B}" dt="2023-09-27T06:36:12.727" v="982" actId="14100"/>
          <ac:picMkLst>
            <pc:docMk/>
            <pc:sldMk cId="799581426" sldId="313"/>
            <ac:picMk id="8" creationId="{00000000-0000-0000-0000-000000000000}"/>
          </ac:picMkLst>
        </pc:picChg>
      </pc:sldChg>
      <pc:sldChg chg="modSp mod">
        <pc:chgData name="英華 金" userId="781d4d9df2c5199d" providerId="LiveId" clId="{E0B4056C-1B9C-4EE6-8C33-A4DCEA69FD4B}" dt="2023-09-27T06:38:24.968" v="1017" actId="1035"/>
        <pc:sldMkLst>
          <pc:docMk/>
          <pc:sldMk cId="636413111" sldId="314"/>
        </pc:sldMkLst>
        <pc:spChg chg="mod">
          <ac:chgData name="英華 金" userId="781d4d9df2c5199d" providerId="LiveId" clId="{E0B4056C-1B9C-4EE6-8C33-A4DCEA69FD4B}" dt="2023-09-27T06:37:38.332" v="992" actId="14100"/>
          <ac:spMkLst>
            <pc:docMk/>
            <pc:sldMk cId="636413111" sldId="314"/>
            <ac:spMk id="14" creationId="{513ECBFC-FD0E-4C17-AE44-10C1E9F7A5A6}"/>
          </ac:spMkLst>
        </pc:spChg>
        <pc:spChg chg="mod">
          <ac:chgData name="英華 金" userId="781d4d9df2c5199d" providerId="LiveId" clId="{E0B4056C-1B9C-4EE6-8C33-A4DCEA69FD4B}" dt="2023-09-27T06:37:41.352" v="993" actId="14100"/>
          <ac:spMkLst>
            <pc:docMk/>
            <pc:sldMk cId="636413111" sldId="314"/>
            <ac:spMk id="22" creationId="{513ECBFC-FD0E-4C17-AE44-10C1E9F7A5A6}"/>
          </ac:spMkLst>
        </pc:spChg>
        <pc:spChg chg="mod">
          <ac:chgData name="英華 金" userId="781d4d9df2c5199d" providerId="LiveId" clId="{E0B4056C-1B9C-4EE6-8C33-A4DCEA69FD4B}" dt="2023-09-27T06:37:43.960" v="994" actId="14100"/>
          <ac:spMkLst>
            <pc:docMk/>
            <pc:sldMk cId="636413111" sldId="314"/>
            <ac:spMk id="23" creationId="{513ECBFC-FD0E-4C17-AE44-10C1E9F7A5A6}"/>
          </ac:spMkLst>
        </pc:spChg>
        <pc:spChg chg="mod">
          <ac:chgData name="英華 金" userId="781d4d9df2c5199d" providerId="LiveId" clId="{E0B4056C-1B9C-4EE6-8C33-A4DCEA69FD4B}" dt="2023-09-27T06:37:51.664" v="995" actId="14100"/>
          <ac:spMkLst>
            <pc:docMk/>
            <pc:sldMk cId="636413111" sldId="314"/>
            <ac:spMk id="27" creationId="{513ECBFC-FD0E-4C17-AE44-10C1E9F7A5A6}"/>
          </ac:spMkLst>
        </pc:spChg>
        <pc:spChg chg="mod">
          <ac:chgData name="英華 金" userId="781d4d9df2c5199d" providerId="LiveId" clId="{E0B4056C-1B9C-4EE6-8C33-A4DCEA69FD4B}" dt="2023-09-27T06:38:05.235" v="996" actId="207"/>
          <ac:spMkLst>
            <pc:docMk/>
            <pc:sldMk cId="636413111" sldId="314"/>
            <ac:spMk id="122" creationId="{00000000-0000-0000-0000-000000000000}"/>
          </ac:spMkLst>
        </pc:spChg>
        <pc:picChg chg="mod">
          <ac:chgData name="英華 金" userId="781d4d9df2c5199d" providerId="LiveId" clId="{E0B4056C-1B9C-4EE6-8C33-A4DCEA69FD4B}" dt="2023-09-27T06:38:24.968" v="1017" actId="1035"/>
          <ac:picMkLst>
            <pc:docMk/>
            <pc:sldMk cId="636413111" sldId="314"/>
            <ac:picMk id="9" creationId="{00000000-0000-0000-0000-000000000000}"/>
          </ac:picMkLst>
        </pc:picChg>
      </pc:sldChg>
      <pc:sldChg chg="modSp add mod">
        <pc:chgData name="英華 金" userId="781d4d9df2c5199d" providerId="LiveId" clId="{E0B4056C-1B9C-4EE6-8C33-A4DCEA69FD4B}" dt="2023-09-27T09:34:29.503" v="1221" actId="20577"/>
        <pc:sldMkLst>
          <pc:docMk/>
          <pc:sldMk cId="1146580895" sldId="422"/>
        </pc:sldMkLst>
        <pc:spChg chg="mod">
          <ac:chgData name="英華 金" userId="781d4d9df2c5199d" providerId="LiveId" clId="{E0B4056C-1B9C-4EE6-8C33-A4DCEA69FD4B}" dt="2023-09-27T09:34:29.503" v="1221" actId="20577"/>
          <ac:spMkLst>
            <pc:docMk/>
            <pc:sldMk cId="1146580895" sldId="422"/>
            <ac:spMk id="12" creationId="{AAD34E9C-E131-0109-EA48-46852B8C4D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27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1138" y="0"/>
            <a:ext cx="3076575" cy="5127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613" y="4926013"/>
            <a:ext cx="5680075" cy="4029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721850"/>
            <a:ext cx="3076575" cy="5127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1138" y="9721850"/>
            <a:ext cx="3076575" cy="5127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o-KR"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774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5571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944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29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01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69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48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566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2: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78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26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61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694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52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624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47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709613" y="4926013"/>
            <a:ext cx="5680075" cy="40290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2328863" y="1279525"/>
            <a:ext cx="2441575"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66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8" name="Google Shape;18;p3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entury"/>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0" name="Google Shape;30;p3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3" name="Google Shape;43;p35"/>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5" name="Google Shape;45;p35"/>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1" name="Google Shape;61;p38"/>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2" name="Google Shape;62;p3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entury"/>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3213847" y="1539425"/>
            <a:ext cx="3827085" cy="7598117"/>
          </a:xfrm>
          <a:prstGeom prst="rect">
            <a:avLst/>
          </a:prstGeom>
          <a:noFill/>
          <a:ln>
            <a:noFill/>
          </a:ln>
        </p:spPr>
      </p:sp>
      <p:sp>
        <p:nvSpPr>
          <p:cNvPr id="68" name="Google Shape;68;p39"/>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9" name="Google Shape;69;p3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87910"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entury"/>
              <a:buNone/>
              <a:defRPr sz="3637" b="0" i="0" u="none" strike="noStrike" cap="none">
                <a:solidFill>
                  <a:schemeClr val="dk1"/>
                </a:solidFill>
                <a:latin typeface="Century"/>
                <a:ea typeface="Century"/>
                <a:cs typeface="Century"/>
                <a:sym typeface="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entury"/>
                <a:ea typeface="Century"/>
                <a:cs typeface="Century"/>
                <a:sym typeface="Century"/>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entury"/>
                <a:ea typeface="Century"/>
                <a:cs typeface="Century"/>
                <a:sym typeface="Century"/>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entury"/>
                <a:ea typeface="Century"/>
                <a:cs typeface="Century"/>
                <a:sym typeface="Century"/>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entury"/>
                <a:ea typeface="Century"/>
                <a:cs typeface="Century"/>
                <a:sym typeface="Century"/>
              </a:defRPr>
            </a:lvl9pPr>
          </a:lstStyle>
          <a:p>
            <a:endParaRPr/>
          </a:p>
        </p:txBody>
      </p:sp>
      <p:sp>
        <p:nvSpPr>
          <p:cNvPr id="12" name="Google Shape;12;p3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3" name="Google Shape;13;p3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entury"/>
                <a:ea typeface="Century"/>
                <a:cs typeface="Century"/>
                <a:sym typeface="Century"/>
              </a:defRPr>
            </a:lvl1pPr>
            <a:lvl2pPr marR="0" lvl="1"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2pPr>
            <a:lvl3pPr marR="0" lvl="2"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3pPr>
            <a:lvl4pPr marR="0" lvl="3"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4pPr>
            <a:lvl5pPr marR="0" lvl="4"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5pPr>
            <a:lvl6pPr marR="0" lvl="5"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6pPr>
            <a:lvl7pPr marR="0" lvl="6"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7pPr>
            <a:lvl8pPr marR="0" lvl="7"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8pPr>
            <a:lvl9pPr marR="0" lvl="8" algn="l" rtl="0">
              <a:spcBef>
                <a:spcPts val="0"/>
              </a:spcBef>
              <a:spcAft>
                <a:spcPts val="0"/>
              </a:spcAft>
              <a:buSzPts val="1400"/>
              <a:buNone/>
              <a:defRPr sz="1800" b="0" i="0" u="none" strike="noStrike" cap="none">
                <a:solidFill>
                  <a:schemeClr val="dk1"/>
                </a:solidFill>
                <a:latin typeface="Century"/>
                <a:ea typeface="Century"/>
                <a:cs typeface="Century"/>
                <a:sym typeface="Century"/>
              </a:defRPr>
            </a:lvl9pPr>
          </a:lstStyle>
          <a:p>
            <a:endParaRPr/>
          </a:p>
        </p:txBody>
      </p:sp>
      <p:sp>
        <p:nvSpPr>
          <p:cNvPr id="14" name="Google Shape;14;p3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entury"/>
                <a:ea typeface="Century"/>
                <a:cs typeface="Century"/>
                <a:sym typeface="Century"/>
              </a:defRPr>
            </a:lvl1pPr>
            <a:lvl2pPr marL="0" marR="0" lvl="1" indent="0" algn="r" rtl="0">
              <a:spcBef>
                <a:spcPts val="0"/>
              </a:spcBef>
              <a:buNone/>
              <a:defRPr sz="992" b="0" i="0" u="none" strike="noStrike" cap="none">
                <a:solidFill>
                  <a:srgbClr val="888888"/>
                </a:solidFill>
                <a:latin typeface="Century"/>
                <a:ea typeface="Century"/>
                <a:cs typeface="Century"/>
                <a:sym typeface="Century"/>
              </a:defRPr>
            </a:lvl2pPr>
            <a:lvl3pPr marL="0" marR="0" lvl="2" indent="0" algn="r" rtl="0">
              <a:spcBef>
                <a:spcPts val="0"/>
              </a:spcBef>
              <a:buNone/>
              <a:defRPr sz="992" b="0" i="0" u="none" strike="noStrike" cap="none">
                <a:solidFill>
                  <a:srgbClr val="888888"/>
                </a:solidFill>
                <a:latin typeface="Century"/>
                <a:ea typeface="Century"/>
                <a:cs typeface="Century"/>
                <a:sym typeface="Century"/>
              </a:defRPr>
            </a:lvl3pPr>
            <a:lvl4pPr marL="0" marR="0" lvl="3" indent="0" algn="r" rtl="0">
              <a:spcBef>
                <a:spcPts val="0"/>
              </a:spcBef>
              <a:buNone/>
              <a:defRPr sz="992" b="0" i="0" u="none" strike="noStrike" cap="none">
                <a:solidFill>
                  <a:srgbClr val="888888"/>
                </a:solidFill>
                <a:latin typeface="Century"/>
                <a:ea typeface="Century"/>
                <a:cs typeface="Century"/>
                <a:sym typeface="Century"/>
              </a:defRPr>
            </a:lvl4pPr>
            <a:lvl5pPr marL="0" marR="0" lvl="4" indent="0" algn="r" rtl="0">
              <a:spcBef>
                <a:spcPts val="0"/>
              </a:spcBef>
              <a:buNone/>
              <a:defRPr sz="992" b="0" i="0" u="none" strike="noStrike" cap="none">
                <a:solidFill>
                  <a:srgbClr val="888888"/>
                </a:solidFill>
                <a:latin typeface="Century"/>
                <a:ea typeface="Century"/>
                <a:cs typeface="Century"/>
                <a:sym typeface="Century"/>
              </a:defRPr>
            </a:lvl5pPr>
            <a:lvl6pPr marL="0" marR="0" lvl="5" indent="0" algn="r" rtl="0">
              <a:spcBef>
                <a:spcPts val="0"/>
              </a:spcBef>
              <a:buNone/>
              <a:defRPr sz="992" b="0" i="0" u="none" strike="noStrike" cap="none">
                <a:solidFill>
                  <a:srgbClr val="888888"/>
                </a:solidFill>
                <a:latin typeface="Century"/>
                <a:ea typeface="Century"/>
                <a:cs typeface="Century"/>
                <a:sym typeface="Century"/>
              </a:defRPr>
            </a:lvl6pPr>
            <a:lvl7pPr marL="0" marR="0" lvl="6" indent="0" algn="r" rtl="0">
              <a:spcBef>
                <a:spcPts val="0"/>
              </a:spcBef>
              <a:buNone/>
              <a:defRPr sz="992" b="0" i="0" u="none" strike="noStrike" cap="none">
                <a:solidFill>
                  <a:srgbClr val="888888"/>
                </a:solidFill>
                <a:latin typeface="Century"/>
                <a:ea typeface="Century"/>
                <a:cs typeface="Century"/>
                <a:sym typeface="Century"/>
              </a:defRPr>
            </a:lvl7pPr>
            <a:lvl8pPr marL="0" marR="0" lvl="7" indent="0" algn="r" rtl="0">
              <a:spcBef>
                <a:spcPts val="0"/>
              </a:spcBef>
              <a:buNone/>
              <a:defRPr sz="992" b="0" i="0" u="none" strike="noStrike" cap="none">
                <a:solidFill>
                  <a:srgbClr val="888888"/>
                </a:solidFill>
                <a:latin typeface="Century"/>
                <a:ea typeface="Century"/>
                <a:cs typeface="Century"/>
                <a:sym typeface="Century"/>
              </a:defRPr>
            </a:lvl8pPr>
            <a:lvl9pPr marL="0" marR="0" lvl="8" indent="0" algn="r" rtl="0">
              <a:spcBef>
                <a:spcPts val="0"/>
              </a:spcBef>
              <a:buNone/>
              <a:defRPr sz="992" b="0" i="0" u="none" strike="noStrike" cap="none">
                <a:solidFill>
                  <a:srgbClr val="888888"/>
                </a:solidFill>
                <a:latin typeface="Century"/>
                <a:ea typeface="Century"/>
                <a:cs typeface="Century"/>
                <a:sym typeface="Century"/>
              </a:defRPr>
            </a:lvl9pPr>
          </a:lstStyle>
          <a:p>
            <a:pPr marL="0" lvl="0" indent="0" algn="r" rtl="0">
              <a:spcBef>
                <a:spcPts val="0"/>
              </a:spcBef>
              <a:spcAft>
                <a:spcPts val="0"/>
              </a:spcAft>
              <a:buNone/>
            </a:pPr>
            <a:fld id="{00000000-1234-1234-1234-123412341234}" type="slidenum">
              <a:rPr lang="ko-K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mailto:checkeye-dx@nichiigakkan.co.jp"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540380" y="964900"/>
            <a:ext cx="6331067" cy="1287318"/>
          </a:xfrm>
          <a:prstGeom prst="rect">
            <a:avLst/>
          </a:prstGeom>
          <a:noFill/>
          <a:ln>
            <a:noFill/>
          </a:ln>
        </p:spPr>
        <p:txBody>
          <a:bodyPr spcFirstLastPara="1" wrap="square" lIns="91425" tIns="45700" rIns="91425" bIns="45700" anchor="b" anchorCtr="0">
            <a:normAutofit fontScale="97500"/>
          </a:bodyPr>
          <a:lstStyle/>
          <a:p>
            <a:pPr lvl="0" algn="ctr">
              <a:lnSpc>
                <a:spcPct val="125000"/>
              </a:lnSpc>
              <a:buClr>
                <a:schemeClr val="dk1"/>
              </a:buClr>
              <a:buSzPct val="100000"/>
            </a:pPr>
            <a:br>
              <a:rPr lang="ko-KR" sz="2400" b="0" i="0" u="none" strike="noStrike" cap="none" dirty="0">
                <a:solidFill>
                  <a:schemeClr val="dk1"/>
                </a:solidFill>
                <a:latin typeface="MS Mincho" pitchFamily="49" charset="-128"/>
                <a:ea typeface="MS Gothic"/>
                <a:cs typeface="MS Gothic"/>
                <a:sym typeface="MS Gothic"/>
              </a:rPr>
            </a:br>
            <a:r>
              <a:rPr lang="ja-JP" altLang="en-US" sz="2400" b="0" i="0" u="none" strike="noStrike" cap="none" dirty="0">
                <a:solidFill>
                  <a:schemeClr val="dk1"/>
                </a:solidFill>
                <a:latin typeface="MS Mincho" pitchFamily="49" charset="-128"/>
                <a:ea typeface="MS Mincho" pitchFamily="49" charset="-128"/>
                <a:cs typeface="MS Gothic"/>
                <a:sym typeface="MS Gothic"/>
              </a:rPr>
              <a:t>点検</a:t>
            </a:r>
            <a:r>
              <a:rPr lang="ja-JP" altLang="ko-KR" sz="2400" dirty="0">
                <a:latin typeface="MS Mincho" pitchFamily="49" charset="-128"/>
                <a:ea typeface="MS Mincho" pitchFamily="49" charset="-128"/>
              </a:rPr>
              <a:t>ルール管理マニュアル</a:t>
            </a:r>
            <a:endParaRPr sz="2200" b="0" i="0" u="none" strike="noStrike" cap="none" dirty="0">
              <a:solidFill>
                <a:srgbClr val="0000FF"/>
              </a:solidFill>
              <a:latin typeface="MS Mincho" pitchFamily="49" charset="-128"/>
              <a:ea typeface="MS Mincho" pitchFamily="49" charset="-128"/>
              <a:cs typeface="MS Gothic"/>
              <a:sym typeface="MS Gothic"/>
            </a:endParaRPr>
          </a:p>
        </p:txBody>
      </p:sp>
      <p:sp>
        <p:nvSpPr>
          <p:cNvPr id="89" name="Google Shape;89;p1"/>
          <p:cNvSpPr txBox="1"/>
          <p:nvPr/>
        </p:nvSpPr>
        <p:spPr>
          <a:xfrm>
            <a:off x="1483084" y="2529079"/>
            <a:ext cx="3315470" cy="2739171"/>
          </a:xfrm>
          <a:prstGeom prst="rect">
            <a:avLst/>
          </a:prstGeom>
          <a:solidFill>
            <a:schemeClr val="lt1"/>
          </a:solidFill>
          <a:ln>
            <a:noFill/>
          </a:ln>
        </p:spPr>
        <p:txBody>
          <a:bodyPr spcFirstLastPara="1" wrap="square" lIns="91425" tIns="45700" rIns="91425" bIns="45700" anchor="t" anchorCtr="0">
            <a:spAutoFit/>
          </a:bodyPr>
          <a:lstStyle/>
          <a:p>
            <a:pPr lvl="0">
              <a:lnSpc>
                <a:spcPct val="200000"/>
              </a:lnSpc>
            </a:pPr>
            <a:r>
              <a:rPr lang="ko-KR" sz="1200" b="0" i="0" u="none" strike="noStrike" cap="none" dirty="0">
                <a:solidFill>
                  <a:schemeClr val="dk1"/>
                </a:solidFill>
                <a:latin typeface="ＭＳ 明朝" panose="02020609040205080304" pitchFamily="17" charset="-128"/>
                <a:ea typeface="Century"/>
                <a:cs typeface="Century"/>
                <a:sym typeface="Century"/>
              </a:rPr>
              <a:t>１．</a:t>
            </a:r>
            <a:r>
              <a:rPr lang="ja-JP" altLang="en-US" sz="1200" b="0" i="0" u="none" strike="noStrike" cap="none" dirty="0">
                <a:solidFill>
                  <a:schemeClr val="dk1"/>
                </a:solidFill>
                <a:latin typeface="ＭＳ 明朝" panose="02020609040205080304" pitchFamily="17" charset="-128"/>
                <a:ea typeface="Century"/>
                <a:cs typeface="Century"/>
                <a:sym typeface="Century"/>
              </a:rPr>
              <a:t>点検</a:t>
            </a:r>
            <a:r>
              <a:rPr lang="ja-JP" altLang="en-US" dirty="0">
                <a:latin typeface="ＭＳ 明朝" panose="02020609040205080304" pitchFamily="17" charset="-128"/>
                <a:ea typeface="ＭＳ 明朝" panose="02020609040205080304" pitchFamily="17" charset="-128"/>
              </a:rPr>
              <a:t>ルール</a:t>
            </a: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lvl="0">
              <a:lnSpc>
                <a:spcPct val="200000"/>
              </a:lnSpc>
            </a:pPr>
            <a:r>
              <a:rPr lang="ko-KR" sz="1200" b="0" i="0" u="none" strike="noStrike" cap="none" dirty="0">
                <a:solidFill>
                  <a:schemeClr val="dk1"/>
                </a:solidFill>
                <a:latin typeface="ＭＳ 明朝" panose="02020609040205080304" pitchFamily="17" charset="-128"/>
                <a:ea typeface="Century"/>
                <a:cs typeface="Century"/>
                <a:sym typeface="Century"/>
              </a:rPr>
              <a:t>２．</a:t>
            </a:r>
            <a:r>
              <a:rPr lang="zh-CN" altLang="en-US" sz="1200" dirty="0">
                <a:solidFill>
                  <a:schemeClr val="dk1"/>
                </a:solidFill>
                <a:latin typeface="ＭＳ 明朝" panose="02020609040205080304" pitchFamily="17" charset="-128"/>
                <a:ea typeface="ＭＳ 明朝" panose="02020609040205080304" pitchFamily="17" charset="-128"/>
                <a:cs typeface="Century"/>
                <a:sym typeface="Century"/>
              </a:rPr>
              <a:t>投与日数制限医薬品</a:t>
            </a: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lvl="0">
              <a:lnSpc>
                <a:spcPct val="200000"/>
              </a:lnSpc>
            </a:pPr>
            <a:r>
              <a:rPr lang="ko-KR" sz="1200" b="0" i="0" u="none" strike="noStrike" cap="none" dirty="0">
                <a:solidFill>
                  <a:schemeClr val="dk1"/>
                </a:solidFill>
                <a:latin typeface="ＭＳ 明朝" panose="02020609040205080304" pitchFamily="17" charset="-128"/>
                <a:ea typeface="Century"/>
                <a:cs typeface="Century"/>
                <a:sym typeface="Century"/>
              </a:rPr>
              <a:t>３．</a:t>
            </a:r>
            <a:r>
              <a:rPr lang="ja-JP" altLang="en-US" sz="1200" dirty="0">
                <a:solidFill>
                  <a:schemeClr val="dk1"/>
                </a:solidFill>
                <a:latin typeface="ＭＳ 明朝" panose="02020609040205080304" pitchFamily="17" charset="-128"/>
                <a:ea typeface="ＭＳ 明朝" panose="02020609040205080304" pitchFamily="17" charset="-128"/>
                <a:cs typeface="Century"/>
                <a:sym typeface="Century"/>
              </a:rPr>
              <a:t>点検ルールの誤り</a:t>
            </a:r>
            <a:r>
              <a:rPr lang="ko-KR" sz="1200" b="0" i="0" u="none" strike="noStrike" cap="none" dirty="0">
                <a:solidFill>
                  <a:schemeClr val="dk1"/>
                </a:solidFill>
                <a:latin typeface="ＭＳ 明朝" panose="02020609040205080304" pitchFamily="17" charset="-128"/>
                <a:ea typeface="Century"/>
                <a:cs typeface="Century"/>
                <a:sym typeface="Century"/>
              </a:rPr>
              <a:t>　</a:t>
            </a: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a:p>
            <a:pPr marL="0" marR="0" lvl="0" indent="0" algn="l" rtl="0">
              <a:lnSpc>
                <a:spcPct val="200000"/>
              </a:lnSpc>
              <a:spcBef>
                <a:spcPts val="0"/>
              </a:spcBef>
              <a:spcAft>
                <a:spcPts val="0"/>
              </a:spcAft>
              <a:buNone/>
            </a:pPr>
            <a:endParaRPr sz="1200" b="0" i="0" u="none" strike="noStrike" cap="none" dirty="0">
              <a:solidFill>
                <a:schemeClr val="dk1"/>
              </a:solidFill>
              <a:latin typeface="ＭＳ 明朝" panose="02020609040205080304" pitchFamily="17" charset="-128"/>
              <a:ea typeface="ＭＳ 明朝" panose="02020609040205080304" pitchFamily="17" charset="-128"/>
              <a:cs typeface="Century"/>
              <a:sym typeface="Century"/>
            </a:endParaRPr>
          </a:p>
        </p:txBody>
      </p:sp>
      <p:sp>
        <p:nvSpPr>
          <p:cNvPr id="90" name="Google Shape;90;p1"/>
          <p:cNvSpPr txBox="1"/>
          <p:nvPr/>
        </p:nvSpPr>
        <p:spPr>
          <a:xfrm>
            <a:off x="4780100" y="2601641"/>
            <a:ext cx="36669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1</a:t>
            </a:r>
            <a:endParaRPr dirty="0"/>
          </a:p>
        </p:txBody>
      </p:sp>
      <p:sp>
        <p:nvSpPr>
          <p:cNvPr id="91" name="Google Shape;91;p1"/>
          <p:cNvSpPr txBox="1"/>
          <p:nvPr/>
        </p:nvSpPr>
        <p:spPr>
          <a:xfrm>
            <a:off x="3587756" y="2613497"/>
            <a:ext cx="1375691" cy="120028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a:p>
            <a:pPr marL="0" marR="0" lvl="0" indent="0" algn="l"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a:t>
            </a:r>
            <a:endParaRPr sz="1200" b="0" i="0" u="none" strike="noStrike" cap="none" dirty="0">
              <a:solidFill>
                <a:schemeClr val="dk1"/>
              </a:solidFill>
              <a:latin typeface="Century"/>
              <a:ea typeface="Century"/>
              <a:cs typeface="Century"/>
              <a:sym typeface="Century"/>
            </a:endParaRPr>
          </a:p>
        </p:txBody>
      </p:sp>
      <p:pic>
        <p:nvPicPr>
          <p:cNvPr id="97" name="Google Shape;97;p1"/>
          <p:cNvPicPr preferRelativeResize="0"/>
          <p:nvPr/>
        </p:nvPicPr>
        <p:blipFill rotWithShape="1">
          <a:blip r:embed="rId3">
            <a:alphaModFix/>
          </a:blip>
          <a:srcRect/>
          <a:stretch/>
        </p:blipFill>
        <p:spPr>
          <a:xfrm>
            <a:off x="2524813" y="1115254"/>
            <a:ext cx="2362200" cy="533400"/>
          </a:xfrm>
          <a:prstGeom prst="rect">
            <a:avLst/>
          </a:prstGeom>
          <a:noFill/>
          <a:ln>
            <a:noFill/>
          </a:ln>
        </p:spPr>
      </p:pic>
      <p:sp>
        <p:nvSpPr>
          <p:cNvPr id="98" name="Google Shape;98;p1"/>
          <p:cNvSpPr txBox="1"/>
          <p:nvPr/>
        </p:nvSpPr>
        <p:spPr>
          <a:xfrm>
            <a:off x="3822285" y="9347306"/>
            <a:ext cx="2724197" cy="5391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開発：</a:t>
            </a:r>
            <a:endParaRPr sz="1050" b="0" i="0" u="none" strike="noStrike" cap="none">
              <a:solidFill>
                <a:schemeClr val="dk1"/>
              </a:solidFill>
              <a:latin typeface="MS Mincho"/>
              <a:ea typeface="MS Mincho"/>
              <a:cs typeface="MS Mincho"/>
              <a:sym typeface="MS Mincho"/>
            </a:endParaRPr>
          </a:p>
          <a:p>
            <a:pPr marL="0" marR="0" lvl="0" indent="0" algn="l" rtl="0">
              <a:lnSpc>
                <a:spcPct val="150000"/>
              </a:lnSpc>
              <a:spcBef>
                <a:spcPts val="0"/>
              </a:spcBef>
              <a:spcAft>
                <a:spcPts val="0"/>
              </a:spcAft>
              <a:buNone/>
            </a:pPr>
            <a:r>
              <a:rPr lang="ko-KR" sz="1050" b="0" i="0" u="none" strike="noStrike" cap="none">
                <a:solidFill>
                  <a:schemeClr val="dk1"/>
                </a:solidFill>
                <a:latin typeface="MS Mincho"/>
                <a:ea typeface="MS Mincho"/>
                <a:cs typeface="MS Mincho"/>
                <a:sym typeface="MS Mincho"/>
              </a:rPr>
              <a:t>販売：</a:t>
            </a:r>
            <a:endParaRPr sz="1050" b="0" i="0" u="none" strike="noStrike" cap="none">
              <a:solidFill>
                <a:schemeClr val="dk1"/>
              </a:solidFill>
              <a:latin typeface="MS Mincho"/>
              <a:ea typeface="MS Mincho"/>
              <a:cs typeface="MS Mincho"/>
              <a:sym typeface="MS Mincho"/>
            </a:endParaRPr>
          </a:p>
        </p:txBody>
      </p:sp>
      <p:graphicFrame>
        <p:nvGraphicFramePr>
          <p:cNvPr id="99" name="Google Shape;99;p1"/>
          <p:cNvGraphicFramePr>
            <a:graphicFrameLocks noChangeAspect="1"/>
          </p:cNvGraphicFramePr>
          <p:nvPr/>
        </p:nvGraphicFramePr>
        <p:xfrm>
          <a:off x="4363237" y="9434220"/>
          <a:ext cx="2052000" cy="208079"/>
        </p:xfrm>
        <a:graphic>
          <a:graphicData uri="http://schemas.openxmlformats.org/presentationml/2006/ole">
            <mc:AlternateContent xmlns:mc="http://schemas.openxmlformats.org/markup-compatibility/2006">
              <mc:Choice xmlns:v="urn:schemas-microsoft-com:vml" Requires="v">
                <p:oleObj r:id="rId4" imgW="2052000" imgH="208079" progId="">
                  <p:embed/>
                </p:oleObj>
              </mc:Choice>
              <mc:Fallback>
                <p:oleObj r:id="rId4" imgW="2052000" imgH="208079" progId="">
                  <p:embed/>
                  <p:pic>
                    <p:nvPicPr>
                      <p:cNvPr id="99" name="Google Shape;99;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3237" y="9434220"/>
                        <a:ext cx="2052000" cy="208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0" name="Google Shape;100;p1"/>
          <p:cNvPicPr preferRelativeResize="0"/>
          <p:nvPr/>
        </p:nvPicPr>
        <p:blipFill rotWithShape="1">
          <a:blip r:embed="rId6">
            <a:alphaModFix/>
          </a:blip>
          <a:srcRect/>
          <a:stretch/>
        </p:blipFill>
        <p:spPr>
          <a:xfrm>
            <a:off x="4316279" y="9660506"/>
            <a:ext cx="801864" cy="208079"/>
          </a:xfrm>
          <a:prstGeom prst="rect">
            <a:avLst/>
          </a:prstGeom>
          <a:noFill/>
          <a:ln>
            <a:noFill/>
          </a:ln>
        </p:spPr>
      </p:pic>
      <p:pic>
        <p:nvPicPr>
          <p:cNvPr id="101" name="Google Shape;101;p1"/>
          <p:cNvPicPr preferRelativeResize="0"/>
          <p:nvPr/>
        </p:nvPicPr>
        <p:blipFill rotWithShape="1">
          <a:blip r:embed="rId7">
            <a:alphaModFix/>
          </a:blip>
          <a:srcRect/>
          <a:stretch/>
        </p:blipFill>
        <p:spPr>
          <a:xfrm>
            <a:off x="5171682" y="9654155"/>
            <a:ext cx="1301827" cy="208079"/>
          </a:xfrm>
          <a:prstGeom prst="rect">
            <a:avLst/>
          </a:prstGeom>
          <a:noFill/>
          <a:ln>
            <a:noFill/>
          </a:ln>
        </p:spPr>
      </p:pic>
      <p:grpSp>
        <p:nvGrpSpPr>
          <p:cNvPr id="15" name="Google Shape;92;p1"/>
          <p:cNvGrpSpPr/>
          <p:nvPr/>
        </p:nvGrpSpPr>
        <p:grpSpPr>
          <a:xfrm>
            <a:off x="1597528" y="7745484"/>
            <a:ext cx="4437656" cy="1155946"/>
            <a:chOff x="1311425" y="7791204"/>
            <a:chExt cx="4437656" cy="1155946"/>
          </a:xfrm>
        </p:grpSpPr>
        <p:sp>
          <p:nvSpPr>
            <p:cNvPr id="16" name="Google Shape;93;p1"/>
            <p:cNvSpPr/>
            <p:nvPr/>
          </p:nvSpPr>
          <p:spPr>
            <a:xfrm>
              <a:off x="1311425" y="7791204"/>
              <a:ext cx="4437656" cy="1155946"/>
            </a:xfrm>
            <a:prstGeom prst="roundRect">
              <a:avLst>
                <a:gd name="adj" fmla="val 16667"/>
              </a:avLst>
            </a:prstGeom>
            <a:solidFill>
              <a:srgbClr val="FFF2C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S Mincho" pitchFamily="49" charset="-128"/>
                <a:ea typeface="MS Mincho" pitchFamily="49" charset="-128"/>
                <a:cs typeface="Century"/>
                <a:sym typeface="Century"/>
              </a:endParaRPr>
            </a:p>
          </p:txBody>
        </p:sp>
        <p:sp>
          <p:nvSpPr>
            <p:cNvPr id="17" name="Google Shape;94;p1"/>
            <p:cNvSpPr txBox="1"/>
            <p:nvPr/>
          </p:nvSpPr>
          <p:spPr>
            <a:xfrm>
              <a:off x="1379060" y="7961982"/>
              <a:ext cx="4302387" cy="854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ko-KR" sz="1100" b="0" i="0" u="none" strike="noStrike" cap="none" dirty="0" err="1">
                  <a:solidFill>
                    <a:schemeClr val="dk1"/>
                  </a:solidFill>
                  <a:latin typeface="MS Mincho" pitchFamily="49" charset="-128"/>
                  <a:ea typeface="MS Mincho"/>
                  <a:cs typeface="MS Mincho"/>
                  <a:sym typeface="MS Mincho"/>
                </a:rPr>
                <a:t>本説明書</a:t>
              </a:r>
              <a:r>
                <a:rPr lang="ko-KR" sz="1100" b="0" i="0" u="none" strike="noStrike" cap="none" dirty="0">
                  <a:solidFill>
                    <a:schemeClr val="dk1"/>
                  </a:solidFill>
                  <a:latin typeface="MS Mincho" pitchFamily="49" charset="-128"/>
                  <a:ea typeface="MS Mincho"/>
                  <a:cs typeface="MS Mincho"/>
                  <a:sym typeface="MS Mincho"/>
                </a:rPr>
                <a:t>はチェックアイDXの基本操作について説明したものです。</a:t>
              </a:r>
              <a:endParaRPr sz="1100" b="0" i="0" u="none" strike="noStrike" cap="none" dirty="0">
                <a:solidFill>
                  <a:schemeClr val="dk1"/>
                </a:solidFill>
                <a:latin typeface="MS Mincho" pitchFamily="49" charset="-128"/>
                <a:ea typeface="MS Mincho" pitchFamily="49" charset="-128"/>
                <a:cs typeface="MS Mincho"/>
                <a:sym typeface="MS Mincho"/>
              </a:endParaRPr>
            </a:p>
            <a:p>
              <a:pPr marL="0" marR="0" lvl="0" indent="0" algn="l" rtl="0">
                <a:lnSpc>
                  <a:spcPct val="150000"/>
                </a:lnSpc>
                <a:spcBef>
                  <a:spcPts val="0"/>
                </a:spcBef>
                <a:spcAft>
                  <a:spcPts val="0"/>
                </a:spcAft>
                <a:buNone/>
              </a:pPr>
              <a:r>
                <a:rPr lang="ko-KR" sz="1100" b="0" i="0" u="none" strike="noStrike" cap="none" dirty="0" err="1">
                  <a:solidFill>
                    <a:schemeClr val="dk1"/>
                  </a:solidFill>
                  <a:latin typeface="MS Mincho" pitchFamily="49" charset="-128"/>
                  <a:ea typeface="MS Mincho"/>
                  <a:cs typeface="MS Mincho"/>
                  <a:sym typeface="MS Mincho"/>
                </a:rPr>
                <a:t>医療機関名</a:t>
              </a:r>
              <a:r>
                <a:rPr lang="ko-KR" sz="1100" b="0" i="0" u="none" strike="noStrike" cap="none" dirty="0">
                  <a:solidFill>
                    <a:schemeClr val="dk1"/>
                  </a:solidFill>
                  <a:latin typeface="MS Mincho" pitchFamily="49" charset="-128"/>
                  <a:ea typeface="MS Mincho"/>
                  <a:cs typeface="MS Mincho"/>
                  <a:sym typeface="MS Mincho"/>
                </a:rPr>
                <a:t>、 </a:t>
              </a:r>
              <a:r>
                <a:rPr lang="ko-KR" sz="1100" b="0" i="0" u="none" strike="noStrike" cap="none" dirty="0" err="1">
                  <a:solidFill>
                    <a:schemeClr val="dk1"/>
                  </a:solidFill>
                  <a:latin typeface="MS Mincho" pitchFamily="49" charset="-128"/>
                  <a:ea typeface="MS Mincho"/>
                  <a:cs typeface="MS Mincho"/>
                  <a:sym typeface="MS Mincho"/>
                </a:rPr>
                <a:t>患者氏名</a:t>
              </a:r>
              <a:r>
                <a:rPr lang="ko-KR" sz="1100" b="0" i="0" u="none" strike="noStrike" cap="none" dirty="0">
                  <a:solidFill>
                    <a:schemeClr val="dk1"/>
                  </a:solidFill>
                  <a:latin typeface="MS Mincho" pitchFamily="49" charset="-128"/>
                  <a:ea typeface="MS Mincho"/>
                  <a:cs typeface="MS Mincho"/>
                  <a:sym typeface="MS Mincho"/>
                </a:rPr>
                <a:t>は仮名に変換してあります。</a:t>
              </a:r>
              <a:endParaRPr sz="1100" b="0" i="0" u="none" strike="noStrike" cap="none" dirty="0">
                <a:solidFill>
                  <a:schemeClr val="dk1"/>
                </a:solidFill>
                <a:latin typeface="MS Mincho" pitchFamily="49" charset="-128"/>
                <a:ea typeface="MS Mincho" pitchFamily="49" charset="-128"/>
                <a:cs typeface="MS Mincho"/>
                <a:sym typeface="MS Mincho"/>
              </a:endParaRPr>
            </a:p>
            <a:p>
              <a:pPr marL="0" marR="0" lvl="0" indent="0" algn="l" rtl="0">
                <a:lnSpc>
                  <a:spcPct val="150000"/>
                </a:lnSpc>
                <a:spcBef>
                  <a:spcPts val="0"/>
                </a:spcBef>
                <a:spcAft>
                  <a:spcPts val="0"/>
                </a:spcAft>
                <a:buNone/>
              </a:pPr>
              <a:r>
                <a:rPr lang="ko-KR" sz="1100" b="0" i="0" u="none" strike="noStrike" cap="none" dirty="0">
                  <a:solidFill>
                    <a:schemeClr val="dk1"/>
                  </a:solidFill>
                  <a:latin typeface="MS Mincho" pitchFamily="49" charset="-128"/>
                  <a:ea typeface="MS Mincho"/>
                  <a:cs typeface="MS Mincho"/>
                  <a:sym typeface="MS Mincho"/>
                </a:rPr>
                <a:t>詳細はホームページの操作マニュアルを参照してください。</a:t>
              </a:r>
              <a:endParaRPr sz="1100" b="0" i="0" u="none" strike="noStrike" cap="none" dirty="0">
                <a:solidFill>
                  <a:schemeClr val="dk1"/>
                </a:solidFill>
                <a:latin typeface="MS Mincho" pitchFamily="49" charset="-128"/>
                <a:ea typeface="MS Mincho" pitchFamily="49" charset="-128"/>
                <a:cs typeface="MS Mincho"/>
                <a:sym typeface="MS Mincho"/>
              </a:endParaRPr>
            </a:p>
          </p:txBody>
        </p:sp>
      </p:grpSp>
      <p:sp>
        <p:nvSpPr>
          <p:cNvPr id="2" name="Google Shape;90;p1">
            <a:extLst>
              <a:ext uri="{FF2B5EF4-FFF2-40B4-BE49-F238E27FC236}">
                <a16:creationId xmlns:a16="http://schemas.microsoft.com/office/drawing/2014/main" id="{2C45CDBD-66C8-40C4-D8AB-5390BDBA1275}"/>
              </a:ext>
            </a:extLst>
          </p:cNvPr>
          <p:cNvSpPr txBox="1"/>
          <p:nvPr/>
        </p:nvSpPr>
        <p:spPr>
          <a:xfrm>
            <a:off x="4835261" y="3358089"/>
            <a:ext cx="366694"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ko-KR" sz="1200" b="0" i="0" u="none" strike="noStrike" cap="none" dirty="0">
                <a:solidFill>
                  <a:schemeClr val="dk1"/>
                </a:solidFill>
                <a:latin typeface="Century"/>
                <a:ea typeface="Century"/>
                <a:cs typeface="Century"/>
                <a:sym typeface="Century"/>
              </a:rPr>
              <a:t>1</a:t>
            </a:r>
            <a:r>
              <a:rPr lang="en-US" altLang="ja-JP" sz="1200" b="0" i="0" u="none" strike="noStrike" cap="none" dirty="0">
                <a:solidFill>
                  <a:schemeClr val="dk1"/>
                </a:solidFill>
                <a:latin typeface="Century"/>
                <a:ea typeface="Century"/>
                <a:cs typeface="Century"/>
                <a:sym typeface="Century"/>
              </a:rPr>
              <a:t>6</a:t>
            </a:r>
            <a:endParaRPr dirty="0"/>
          </a:p>
        </p:txBody>
      </p:sp>
      <p:sp>
        <p:nvSpPr>
          <p:cNvPr id="3" name="Google Shape;90;p1">
            <a:extLst>
              <a:ext uri="{FF2B5EF4-FFF2-40B4-BE49-F238E27FC236}">
                <a16:creationId xmlns:a16="http://schemas.microsoft.com/office/drawing/2014/main" id="{BF641438-A265-7E55-EE3A-40DCB3267E04}"/>
              </a:ext>
            </a:extLst>
          </p:cNvPr>
          <p:cNvSpPr txBox="1"/>
          <p:nvPr/>
        </p:nvSpPr>
        <p:spPr>
          <a:xfrm>
            <a:off x="4816126" y="2974762"/>
            <a:ext cx="368257"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200000"/>
              </a:lnSpc>
              <a:spcBef>
                <a:spcPts val="0"/>
              </a:spcBef>
              <a:spcAft>
                <a:spcPts val="0"/>
              </a:spcAft>
              <a:buNone/>
            </a:pPr>
            <a:r>
              <a:rPr lang="en-US" altLang="ja-JP" sz="1200" b="0" i="0" u="none" strike="noStrike" cap="none" dirty="0">
                <a:solidFill>
                  <a:schemeClr val="dk1"/>
                </a:solidFill>
                <a:latin typeface="Century"/>
                <a:ea typeface="Century"/>
                <a:cs typeface="Century"/>
                <a:sym typeface="Century"/>
              </a:rPr>
              <a:t>13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977486" y="1851793"/>
            <a:ext cx="4918181" cy="3637377"/>
          </a:xfrm>
          <a:prstGeom prst="rect">
            <a:avLst/>
          </a:prstGeom>
          <a:noFill/>
          <a:ln w="9525" algn="ctr">
            <a:noFill/>
            <a:miter lim="800000"/>
            <a:headEnd/>
            <a:tailEnd/>
          </a:ln>
        </p:spPr>
      </p:pic>
      <p:sp>
        <p:nvSpPr>
          <p:cNvPr id="122" name="Google Shape;122;p3"/>
          <p:cNvSpPr txBox="1"/>
          <p:nvPr/>
        </p:nvSpPr>
        <p:spPr>
          <a:xfrm>
            <a:off x="1048101" y="1277749"/>
            <a:ext cx="5400000" cy="534721"/>
          </a:xfrm>
          <a:prstGeom prst="rect">
            <a:avLst/>
          </a:prstGeom>
          <a:noFill/>
          <a:ln>
            <a:noFill/>
          </a:ln>
        </p:spPr>
        <p:txBody>
          <a:bodyPr spcFirstLastPara="1" wrap="square" lIns="91425" tIns="45700" rIns="91425" bIns="45700" anchor="t" anchorCtr="0">
            <a:spAutoFit/>
          </a:bodyPr>
          <a:lstStyle/>
          <a:p>
            <a:pPr lvl="0">
              <a:lnSpc>
                <a:spcPct val="125000"/>
              </a:lnSpc>
            </a:pPr>
            <a:r>
              <a:rPr lang="en-US" altLang="ko-KR" sz="1200" b="1" dirty="0">
                <a:solidFill>
                  <a:schemeClr val="tx1"/>
                </a:solidFill>
                <a:latin typeface="MS Mincho" pitchFamily="49" charset="-128"/>
                <a:ea typeface="MS Mincho" pitchFamily="49" charset="-128"/>
                <a:cs typeface="MS Mincho"/>
                <a:sym typeface="MS Mincho"/>
              </a:rPr>
              <a:t>3.</a:t>
            </a:r>
            <a:r>
              <a:rPr lang="ja-JP" altLang="ko-KR" sz="1200" dirty="0">
                <a:solidFill>
                  <a:schemeClr val="tx1"/>
                </a:solidFill>
                <a:latin typeface="MS Mincho" pitchFamily="49" charset="-128"/>
                <a:ea typeface="MS Mincho" pitchFamily="49" charset="-128"/>
              </a:rPr>
              <a:t>コーディング方式の</a:t>
            </a:r>
            <a:r>
              <a:rPr lang="ja-JP" altLang="en-US" sz="1200" dirty="0">
                <a:solidFill>
                  <a:schemeClr val="tx1"/>
                </a:solidFill>
                <a:latin typeface="MS Mincho" pitchFamily="49" charset="-128"/>
                <a:ea typeface="MS Mincho" pitchFamily="49" charset="-128"/>
              </a:rPr>
              <a:t>点検</a:t>
            </a:r>
            <a:r>
              <a:rPr lang="ja-JP" altLang="ko-KR" sz="1200" dirty="0">
                <a:solidFill>
                  <a:schemeClr val="tx1"/>
                </a:solidFill>
                <a:latin typeface="MS Mincho" pitchFamily="49" charset="-128"/>
                <a:ea typeface="MS Mincho" pitchFamily="49" charset="-128"/>
              </a:rPr>
              <a:t>ルール</a:t>
            </a:r>
            <a:endParaRPr lang="en-US" altLang="ko-KR" sz="1200" b="1" dirty="0">
              <a:solidFill>
                <a:schemeClr val="tx1"/>
              </a:solidFill>
              <a:latin typeface="MS Mincho" pitchFamily="49" charset="-128"/>
              <a:ea typeface="MS Mincho" pitchFamily="49" charset="-128"/>
              <a:cs typeface="MS Mincho"/>
              <a:sym typeface="MS Mincho"/>
            </a:endParaRPr>
          </a:p>
          <a:p>
            <a:pPr lvl="0">
              <a:lnSpc>
                <a:spcPct val="125000"/>
              </a:lnSpc>
            </a:pPr>
            <a:r>
              <a:rPr lang="ko-KR" sz="1100" b="1" dirty="0">
                <a:solidFill>
                  <a:schemeClr val="tx1"/>
                </a:solidFill>
                <a:latin typeface="MS Mincho" pitchFamily="49" charset="-128"/>
                <a:ea typeface="MS Mincho"/>
                <a:cs typeface="MS Mincho"/>
                <a:sym typeface="MS Mincho"/>
              </a:rPr>
              <a:t>●</a:t>
            </a:r>
            <a:r>
              <a:rPr lang="en-US" altLang="ko-KR" sz="1100" dirty="0">
                <a:solidFill>
                  <a:schemeClr val="tx1"/>
                </a:solidFill>
                <a:latin typeface="MS Mincho" pitchFamily="49" charset="-128"/>
                <a:ea typeface="MS Mincho" pitchFamily="49" charset="-128"/>
                <a:cs typeface="MS Mincho"/>
                <a:sym typeface="MS Mincho"/>
              </a:rPr>
              <a:t> </a:t>
            </a:r>
            <a:r>
              <a:rPr lang="ja-JP" altLang="en-US" sz="1100" dirty="0">
                <a:solidFill>
                  <a:schemeClr val="tx1"/>
                </a:solidFill>
                <a:latin typeface="MS Mincho" pitchFamily="49" charset="-128"/>
                <a:ea typeface="MS Mincho" pitchFamily="49" charset="-128"/>
                <a:cs typeface="MS Mincho"/>
                <a:sym typeface="MS Mincho"/>
              </a:rPr>
              <a:t>コーディング方式 ルールの対象及び参照と傷病の作成</a:t>
            </a:r>
            <a:endParaRPr lang="en-US" altLang="ja-JP"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9</a:t>
            </a:fld>
            <a:endParaRPr dirty="0"/>
          </a:p>
        </p:txBody>
      </p:sp>
      <p:sp>
        <p:nvSpPr>
          <p:cNvPr id="30" name="Google Shape;123;p3">
            <a:extLst>
              <a:ext uri="{FF2B5EF4-FFF2-40B4-BE49-F238E27FC236}">
                <a16:creationId xmlns:a16="http://schemas.microsoft.com/office/drawing/2014/main" id="{884261EC-43E9-D4FD-95BB-9C465A88A124}"/>
              </a:ext>
            </a:extLst>
          </p:cNvPr>
          <p:cNvSpPr/>
          <p:nvPr/>
        </p:nvSpPr>
        <p:spPr>
          <a:xfrm>
            <a:off x="977486" y="77828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9" name="テキスト ボックス 2">
            <a:extLst>
              <a:ext uri="{FF2B5EF4-FFF2-40B4-BE49-F238E27FC236}">
                <a16:creationId xmlns:a16="http://schemas.microsoft.com/office/drawing/2014/main" id="{2E8BDE35-6B75-43EE-966F-09A38183B47E}"/>
              </a:ext>
            </a:extLst>
          </p:cNvPr>
          <p:cNvSpPr txBox="1"/>
          <p:nvPr/>
        </p:nvSpPr>
        <p:spPr>
          <a:xfrm>
            <a:off x="1382661" y="4945738"/>
            <a:ext cx="5238058" cy="727122"/>
          </a:xfrm>
          <a:prstGeom prst="rect">
            <a:avLst/>
          </a:prstGeom>
          <a:solidFill>
            <a:schemeClr val="bg1"/>
          </a:solidFill>
          <a:ln>
            <a:noFill/>
          </a:ln>
        </p:spPr>
        <p:txBody>
          <a:bodyPr wrap="square">
            <a:spAutoFit/>
          </a:bodyPr>
          <a:lstStyle/>
          <a:p>
            <a:pPr>
              <a:lnSpc>
                <a:spcPct val="125000"/>
              </a:lnSpc>
            </a:pPr>
            <a:r>
              <a:rPr lang="ko-KR" altLang="en-US" sz="1100" dirty="0">
                <a:solidFill>
                  <a:srgbClr val="FF0000"/>
                </a:solidFill>
                <a:latin typeface="MS Mincho" pitchFamily="49" charset="-128"/>
                <a:ea typeface="ＭＳ 明朝" panose="02020609040205080304" pitchFamily="17" charset="-128"/>
                <a:cs typeface="KozGoPro-Medium"/>
              </a:rPr>
              <a:t>①</a:t>
            </a:r>
            <a:r>
              <a:rPr lang="ko-KR" altLang="en-US" sz="1100" dirty="0">
                <a:solidFill>
                  <a:schemeClr val="tx1"/>
                </a:solidFill>
                <a:latin typeface="MS Mincho" pitchFamily="49" charset="-128"/>
                <a:ea typeface="ＭＳ 明朝" panose="02020609040205080304" pitchFamily="17" charset="-128"/>
                <a:cs typeface="KozGoPro-Medium"/>
              </a:rPr>
              <a:t> </a:t>
            </a:r>
            <a:r>
              <a:rPr lang="ja-JP" altLang="ko-KR" sz="1100" dirty="0">
                <a:latin typeface="MS Mincho" pitchFamily="49" charset="-128"/>
                <a:ea typeface="MS Mincho" pitchFamily="49" charset="-128"/>
              </a:rPr>
              <a:t>[追加]ボタンをクリックして各種マスターのコードを登録できます。 </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加算コード</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修飾語</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その他のオプションなどは、グリッドの項目を</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クリックして登録できます。</a:t>
            </a:r>
            <a:endParaRPr lang="en-US" altLang="ko-KR" sz="1100" dirty="0">
              <a:solidFill>
                <a:schemeClr val="tx1"/>
              </a:solidFill>
              <a:latin typeface="MS Mincho" pitchFamily="49" charset="-128"/>
              <a:ea typeface="MS Mincho" pitchFamily="49" charset="-128"/>
              <a:cs typeface="KozGoPro-Medium"/>
            </a:endParaRPr>
          </a:p>
        </p:txBody>
      </p:sp>
      <p:sp>
        <p:nvSpPr>
          <p:cNvPr id="14" name="직사각형 14"/>
          <p:cNvSpPr>
            <a:spLocks noChangeArrowheads="1"/>
          </p:cNvSpPr>
          <p:nvPr/>
        </p:nvSpPr>
        <p:spPr bwMode="auto">
          <a:xfrm flipH="1">
            <a:off x="4788199" y="1747467"/>
            <a:ext cx="339072" cy="307777"/>
          </a:xfrm>
          <a:prstGeom prst="rect">
            <a:avLst/>
          </a:prstGeom>
          <a:noFill/>
          <a:ln w="9525">
            <a:noFill/>
            <a:miter lim="800000"/>
            <a:headEnd/>
            <a:tailEnd/>
          </a:ln>
        </p:spPr>
        <p:txBody>
          <a:bodyPr wrap="square">
            <a:spAutoFit/>
          </a:bodyPr>
          <a:lstStyle/>
          <a:p>
            <a:r>
              <a:rPr lang="en-US" altLang="ko-KR" dirty="0">
                <a:solidFill>
                  <a:srgbClr val="FF0000"/>
                </a:solidFill>
                <a:latin typeface="ＭＳ 明朝" panose="02020609040205080304" pitchFamily="17" charset="-128"/>
                <a:ea typeface="ＭＳ 明朝" panose="02020609040205080304" pitchFamily="17" charset="-128"/>
              </a:rPr>
              <a:t>①</a:t>
            </a:r>
            <a:endParaRPr lang="ko-KR" altLang="en-US" dirty="0">
              <a:solidFill>
                <a:srgbClr val="FF0000"/>
              </a:solidFill>
              <a:latin typeface="ＭＳ 明朝" panose="02020609040205080304" pitchFamily="17" charset="-128"/>
            </a:endParaRPr>
          </a:p>
        </p:txBody>
      </p:sp>
      <p:sp>
        <p:nvSpPr>
          <p:cNvPr id="15" name="직사각형 16"/>
          <p:cNvSpPr>
            <a:spLocks noChangeArrowheads="1"/>
          </p:cNvSpPr>
          <p:nvPr/>
        </p:nvSpPr>
        <p:spPr bwMode="auto">
          <a:xfrm>
            <a:off x="4788955" y="3026491"/>
            <a:ext cx="276219" cy="307777"/>
          </a:xfrm>
          <a:prstGeom prst="rect">
            <a:avLst/>
          </a:prstGeom>
          <a:noFill/>
          <a:ln w="9525">
            <a:noFill/>
            <a:miter lim="800000"/>
            <a:headEnd/>
            <a:tailEnd/>
          </a:ln>
        </p:spPr>
        <p:txBody>
          <a:bodyPr wrap="square">
            <a:spAutoFit/>
          </a:bodyPr>
          <a:lstStyle/>
          <a:p>
            <a:r>
              <a:rPr lang="en-US" altLang="ko-KR" dirty="0">
                <a:solidFill>
                  <a:srgbClr val="FF0000"/>
                </a:solidFill>
                <a:latin typeface="ＭＳ 明朝" panose="02020609040205080304" pitchFamily="17" charset="-128"/>
                <a:ea typeface="ＭＳ 明朝" panose="02020609040205080304" pitchFamily="17" charset="-128"/>
              </a:rPr>
              <a:t>①</a:t>
            </a:r>
            <a:endParaRPr lang="ko-KR" altLang="en-US" dirty="0">
              <a:solidFill>
                <a:srgbClr val="FF0000"/>
              </a:solidFill>
              <a:latin typeface="ＭＳ 明朝" panose="02020609040205080304" pitchFamily="17" charset="-128"/>
            </a:endParaRPr>
          </a:p>
        </p:txBody>
      </p:sp>
      <p:sp>
        <p:nvSpPr>
          <p:cNvPr id="16" name="직사각형 17"/>
          <p:cNvSpPr>
            <a:spLocks noChangeArrowheads="1"/>
          </p:cNvSpPr>
          <p:nvPr/>
        </p:nvSpPr>
        <p:spPr bwMode="auto">
          <a:xfrm>
            <a:off x="4788199" y="4305515"/>
            <a:ext cx="276219" cy="307777"/>
          </a:xfrm>
          <a:prstGeom prst="rect">
            <a:avLst/>
          </a:prstGeom>
          <a:noFill/>
          <a:ln w="9525">
            <a:noFill/>
            <a:miter lim="800000"/>
            <a:headEnd/>
            <a:tailEnd/>
          </a:ln>
        </p:spPr>
        <p:txBody>
          <a:bodyPr wrap="square">
            <a:spAutoFit/>
          </a:bodyPr>
          <a:lstStyle/>
          <a:p>
            <a:r>
              <a:rPr lang="en-US" altLang="ko-KR" dirty="0">
                <a:solidFill>
                  <a:srgbClr val="FF0000"/>
                </a:solidFill>
                <a:latin typeface="ＭＳ 明朝" panose="02020609040205080304" pitchFamily="17" charset="-128"/>
                <a:ea typeface="ＭＳ 明朝" panose="02020609040205080304" pitchFamily="17" charset="-128"/>
              </a:rPr>
              <a:t>①</a:t>
            </a:r>
            <a:endParaRPr lang="ko-KR" altLang="en-US" dirty="0">
              <a:solidFill>
                <a:srgbClr val="FF0000"/>
              </a:solidFill>
              <a:latin typeface="ＭＳ 明朝" panose="02020609040205080304" pitchFamily="17" charset="-128"/>
            </a:endParaRPr>
          </a:p>
        </p:txBody>
      </p:sp>
      <p:sp>
        <p:nvSpPr>
          <p:cNvPr id="17" name="Google Shape;122;p3"/>
          <p:cNvSpPr txBox="1"/>
          <p:nvPr/>
        </p:nvSpPr>
        <p:spPr>
          <a:xfrm>
            <a:off x="1048101" y="5838372"/>
            <a:ext cx="5400000" cy="534721"/>
          </a:xfrm>
          <a:prstGeom prst="rect">
            <a:avLst/>
          </a:prstGeom>
          <a:noFill/>
          <a:ln>
            <a:noFill/>
          </a:ln>
        </p:spPr>
        <p:txBody>
          <a:bodyPr spcFirstLastPara="1" wrap="square" lIns="91425" tIns="45700" rIns="91425" bIns="45700" anchor="t" anchorCtr="0">
            <a:spAutoFit/>
          </a:bodyPr>
          <a:lstStyle/>
          <a:p>
            <a:pPr lvl="0">
              <a:lnSpc>
                <a:spcPct val="125000"/>
              </a:lnSpc>
            </a:pPr>
            <a:r>
              <a:rPr lang="en-US" altLang="ko-KR" sz="1200" b="1" dirty="0">
                <a:solidFill>
                  <a:schemeClr val="tx1"/>
                </a:solidFill>
                <a:latin typeface="MS Mincho" pitchFamily="49" charset="-128"/>
                <a:ea typeface="MS Mincho" pitchFamily="49" charset="-128"/>
                <a:cs typeface="MS Mincho"/>
                <a:sym typeface="MS Mincho"/>
              </a:rPr>
              <a:t>4.</a:t>
            </a:r>
            <a:r>
              <a:rPr lang="ja-JP" altLang="ko-KR" sz="1200" dirty="0">
                <a:solidFill>
                  <a:schemeClr val="tx1"/>
                </a:solidFill>
                <a:latin typeface="MS Mincho" pitchFamily="49" charset="-128"/>
                <a:ea typeface="MS Mincho" pitchFamily="49" charset="-128"/>
              </a:rPr>
              <a:t>メッセージの作成</a:t>
            </a:r>
            <a:endParaRPr lang="en-US" altLang="ko-KR" sz="1200" b="1" dirty="0">
              <a:solidFill>
                <a:schemeClr val="tx1"/>
              </a:solidFill>
              <a:latin typeface="MS Mincho" pitchFamily="49" charset="-128"/>
              <a:ea typeface="MS Mincho" pitchFamily="49" charset="-128"/>
              <a:cs typeface="MS Mincho"/>
              <a:sym typeface="MS Mincho"/>
            </a:endParaRPr>
          </a:p>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メッセージを作成する方法です。</a:t>
            </a:r>
            <a:endParaRPr lang="en-US" altLang="ja-JP" sz="1100" dirty="0">
              <a:solidFill>
                <a:schemeClr val="tx1"/>
              </a:solidFill>
              <a:latin typeface="MS Mincho" pitchFamily="49" charset="-128"/>
              <a:ea typeface="MS Mincho" pitchFamily="49" charset="-128"/>
              <a:cs typeface="MS Mincho"/>
              <a:sym typeface="MS Mincho"/>
            </a:endParaRPr>
          </a:p>
        </p:txBody>
      </p:sp>
      <p:pic>
        <p:nvPicPr>
          <p:cNvPr id="18" name="Picture 3"/>
          <p:cNvPicPr>
            <a:picLocks noChangeAspect="1" noChangeArrowheads="1"/>
          </p:cNvPicPr>
          <p:nvPr/>
        </p:nvPicPr>
        <p:blipFill>
          <a:blip r:embed="rId4" cstate="print"/>
          <a:srcRect/>
          <a:stretch>
            <a:fillRect/>
          </a:stretch>
        </p:blipFill>
        <p:spPr bwMode="auto">
          <a:xfrm>
            <a:off x="1405895" y="7081619"/>
            <a:ext cx="3853806" cy="1050173"/>
          </a:xfrm>
          <a:prstGeom prst="rect">
            <a:avLst/>
          </a:prstGeom>
          <a:noFill/>
          <a:ln w="9525" algn="ctr">
            <a:noFill/>
            <a:miter lim="800000"/>
            <a:headEnd/>
            <a:tailEnd/>
          </a:ln>
        </p:spPr>
      </p:pic>
      <p:pic>
        <p:nvPicPr>
          <p:cNvPr id="26" name="Picture 2"/>
          <p:cNvPicPr>
            <a:picLocks noChangeAspect="1" noChangeArrowheads="1"/>
          </p:cNvPicPr>
          <p:nvPr/>
        </p:nvPicPr>
        <p:blipFill>
          <a:blip r:embed="rId5" cstate="print"/>
          <a:srcRect/>
          <a:stretch>
            <a:fillRect/>
          </a:stretch>
        </p:blipFill>
        <p:spPr bwMode="auto">
          <a:xfrm>
            <a:off x="1405895" y="6406244"/>
            <a:ext cx="3933125" cy="609164"/>
          </a:xfrm>
          <a:prstGeom prst="rect">
            <a:avLst/>
          </a:prstGeom>
          <a:noFill/>
          <a:ln w="9525" algn="ctr">
            <a:noFill/>
            <a:miter lim="800000"/>
            <a:headEnd/>
            <a:tailEnd/>
          </a:ln>
        </p:spPr>
      </p:pic>
      <p:sp>
        <p:nvSpPr>
          <p:cNvPr id="27" name="직사각형 14"/>
          <p:cNvSpPr>
            <a:spLocks noChangeArrowheads="1"/>
          </p:cNvSpPr>
          <p:nvPr/>
        </p:nvSpPr>
        <p:spPr bwMode="auto">
          <a:xfrm>
            <a:off x="4440737" y="6186144"/>
            <a:ext cx="242185" cy="307777"/>
          </a:xfrm>
          <a:prstGeom prst="rect">
            <a:avLst/>
          </a:prstGeom>
          <a:noFill/>
          <a:ln w="9525">
            <a:noFill/>
            <a:miter lim="800000"/>
            <a:headEnd/>
            <a:tailEnd/>
          </a:ln>
        </p:spPr>
        <p:txBody>
          <a:bodyPr wrap="square">
            <a:spAutoFit/>
          </a:bodyPr>
          <a:lstStyle/>
          <a:p>
            <a:r>
              <a:rPr lang="en-US" altLang="ko-KR" dirty="0">
                <a:solidFill>
                  <a:srgbClr val="FF0000"/>
                </a:solidFill>
                <a:latin typeface="ＭＳ 明朝" panose="02020609040205080304" pitchFamily="17" charset="-128"/>
                <a:ea typeface="ＭＳ 明朝" panose="02020609040205080304" pitchFamily="17" charset="-128"/>
              </a:rPr>
              <a:t>①</a:t>
            </a:r>
            <a:endParaRPr lang="ko-KR" altLang="en-US" dirty="0">
              <a:solidFill>
                <a:srgbClr val="FF0000"/>
              </a:solidFill>
              <a:latin typeface="ＭＳ 明朝" panose="02020609040205080304" pitchFamily="17" charset="-128"/>
            </a:endParaRPr>
          </a:p>
        </p:txBody>
      </p:sp>
      <p:sp>
        <p:nvSpPr>
          <p:cNvPr id="28" name="직사각형 16"/>
          <p:cNvSpPr>
            <a:spLocks noChangeArrowheads="1"/>
          </p:cNvSpPr>
          <p:nvPr/>
        </p:nvSpPr>
        <p:spPr bwMode="auto">
          <a:xfrm>
            <a:off x="4440736" y="6939529"/>
            <a:ext cx="242185" cy="307777"/>
          </a:xfrm>
          <a:prstGeom prst="rect">
            <a:avLst/>
          </a:prstGeom>
          <a:noFill/>
          <a:ln w="9525">
            <a:noFill/>
            <a:miter lim="800000"/>
            <a:headEnd/>
            <a:tailEnd/>
          </a:ln>
        </p:spPr>
        <p:txBody>
          <a:bodyPr wrap="square">
            <a:spAutoFit/>
          </a:bodyPr>
          <a:lstStyle/>
          <a:p>
            <a:r>
              <a:rPr lang="en-US" altLang="ko-KR" dirty="0">
                <a:solidFill>
                  <a:srgbClr val="FF0000"/>
                </a:solidFill>
                <a:latin typeface="ＭＳ 明朝" panose="02020609040205080304" pitchFamily="17" charset="-128"/>
                <a:ea typeface="ＭＳ 明朝" panose="02020609040205080304" pitchFamily="17" charset="-128"/>
              </a:rPr>
              <a:t>③</a:t>
            </a:r>
            <a:endParaRPr lang="ko-KR" altLang="en-US" dirty="0">
              <a:solidFill>
                <a:srgbClr val="FF0000"/>
              </a:solidFill>
              <a:latin typeface="ＭＳ 明朝" panose="02020609040205080304" pitchFamily="17" charset="-128"/>
            </a:endParaRPr>
          </a:p>
        </p:txBody>
      </p:sp>
      <p:sp>
        <p:nvSpPr>
          <p:cNvPr id="29" name="직사각형 17"/>
          <p:cNvSpPr>
            <a:spLocks noChangeArrowheads="1"/>
          </p:cNvSpPr>
          <p:nvPr/>
        </p:nvSpPr>
        <p:spPr bwMode="auto">
          <a:xfrm>
            <a:off x="1624743" y="7452816"/>
            <a:ext cx="242185" cy="307777"/>
          </a:xfrm>
          <a:prstGeom prst="rect">
            <a:avLst/>
          </a:prstGeom>
          <a:noFill/>
          <a:ln w="9525">
            <a:noFill/>
            <a:miter lim="800000"/>
            <a:headEnd/>
            <a:tailEnd/>
          </a:ln>
        </p:spPr>
        <p:txBody>
          <a:bodyPr wrap="square">
            <a:spAutoFit/>
          </a:bodyPr>
          <a:lstStyle/>
          <a:p>
            <a:r>
              <a:rPr lang="en-US" altLang="ko-KR" dirty="0">
                <a:solidFill>
                  <a:srgbClr val="FF0000"/>
                </a:solidFill>
                <a:latin typeface="ＭＳ 明朝" panose="02020609040205080304" pitchFamily="17" charset="-128"/>
                <a:ea typeface="ＭＳ 明朝" panose="02020609040205080304" pitchFamily="17" charset="-128"/>
              </a:rPr>
              <a:t>②</a:t>
            </a:r>
            <a:endParaRPr lang="ko-KR" altLang="en-US" dirty="0">
              <a:solidFill>
                <a:srgbClr val="FF0000"/>
              </a:solidFill>
              <a:latin typeface="ＭＳ 明朝" panose="02020609040205080304" pitchFamily="17" charset="-128"/>
            </a:endParaRPr>
          </a:p>
        </p:txBody>
      </p:sp>
      <p:sp>
        <p:nvSpPr>
          <p:cNvPr id="32" name="テキスト ボックス 2">
            <a:extLst>
              <a:ext uri="{FF2B5EF4-FFF2-40B4-BE49-F238E27FC236}">
                <a16:creationId xmlns:a16="http://schemas.microsoft.com/office/drawing/2014/main" id="{2E8BDE35-6B75-43EE-966F-09A38183B47E}"/>
              </a:ext>
            </a:extLst>
          </p:cNvPr>
          <p:cNvSpPr txBox="1"/>
          <p:nvPr/>
        </p:nvSpPr>
        <p:spPr>
          <a:xfrm>
            <a:off x="1405895" y="8164516"/>
            <a:ext cx="4730880" cy="727122"/>
          </a:xfrm>
          <a:prstGeom prst="rect">
            <a:avLst/>
          </a:prstGeom>
          <a:solidFill>
            <a:schemeClr val="bg1"/>
          </a:solidFill>
          <a:ln>
            <a:noFill/>
          </a:ln>
        </p:spPr>
        <p:txBody>
          <a:bodyPr wrap="square">
            <a:spAutoFit/>
          </a:bodyPr>
          <a:lstStyle/>
          <a:p>
            <a:pPr lvl="0">
              <a:lnSpc>
                <a:spcPct val="125000"/>
              </a:lnSpc>
            </a:pPr>
            <a:r>
              <a:rPr lang="ko-KR" altLang="en-US" sz="1100" dirty="0">
                <a:solidFill>
                  <a:srgbClr val="FF0000"/>
                </a:solidFill>
                <a:latin typeface="MS Mincho" pitchFamily="49" charset="-128"/>
                <a:cs typeface="MS Mincho"/>
                <a:sym typeface="MS Mincho"/>
              </a:rPr>
              <a:t>①</a:t>
            </a:r>
            <a:r>
              <a:rPr lang="ko-KR" altLang="en-US" sz="1100" dirty="0">
                <a:solidFill>
                  <a:schemeClr val="tx1"/>
                </a:solidFill>
                <a:latin typeface="MS Mincho" pitchFamily="49" charset="-128"/>
                <a:cs typeface="MS Mincho"/>
                <a:sym typeface="MS Mincho"/>
              </a:rPr>
              <a:t> </a:t>
            </a:r>
            <a:r>
              <a:rPr lang="ja-JP" altLang="ko-KR" sz="1100" dirty="0">
                <a:latin typeface="MS Mincho" pitchFamily="49" charset="-128"/>
                <a:ea typeface="MS Mincho" pitchFamily="49" charset="-128"/>
              </a:rPr>
              <a:t>[追加]ボタンをクリックしてメッセージを登録できます。</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② </a:t>
            </a:r>
            <a:r>
              <a:rPr lang="ja-JP" altLang="ko-KR" sz="1100" dirty="0">
                <a:latin typeface="MS Mincho" pitchFamily="49" charset="-128"/>
                <a:ea typeface="MS Mincho" pitchFamily="49" charset="-128"/>
              </a:rPr>
              <a:t>グリッドの項目をクリックして登録できます。</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en-US" altLang="ko-KR" sz="1100" dirty="0">
                <a:solidFill>
                  <a:srgbClr val="FF0000"/>
                </a:solidFill>
                <a:latin typeface="MS Mincho" pitchFamily="49" charset="-128"/>
                <a:ea typeface="MS Mincho" pitchFamily="49" charset="-128"/>
                <a:cs typeface="MS Mincho"/>
                <a:sym typeface="MS Mincho"/>
              </a:rPr>
              <a:t>③</a:t>
            </a:r>
            <a:r>
              <a:rPr lang="ko-KR" altLang="en-US" sz="1100" dirty="0">
                <a:solidFill>
                  <a:schemeClr val="tx1"/>
                </a:solidFill>
                <a:latin typeface="MS Mincho" pitchFamily="49" charset="-128"/>
                <a:cs typeface="MS Mincho"/>
                <a:sym typeface="MS Mincho"/>
              </a:rPr>
              <a:t> </a:t>
            </a:r>
            <a:r>
              <a:rPr lang="ja-JP" altLang="ko-KR" sz="1100" dirty="0">
                <a:latin typeface="MS Mincho" pitchFamily="49" charset="-128"/>
                <a:ea typeface="MS Mincho" pitchFamily="49" charset="-128"/>
              </a:rPr>
              <a:t>[適用]ボタンをクリックしてメッセージ登録を完了します</a:t>
            </a:r>
            <a:r>
              <a:rPr lang="en-US" altLang="ko-KR" sz="1100" dirty="0">
                <a:solidFill>
                  <a:schemeClr val="tx1"/>
                </a:solidFill>
                <a:latin typeface="MS Mincho" pitchFamily="49" charset="-128"/>
                <a:ea typeface="MS Mincho" pitchFamily="49" charset="-128"/>
                <a:cs typeface="MS Mincho"/>
                <a:sym typeface="MS Mincho"/>
              </a:rPr>
              <a:t>.</a:t>
            </a:r>
            <a:endParaRPr lang="en-US" altLang="ko-KR" sz="1100" dirty="0">
              <a:solidFill>
                <a:schemeClr val="tx1"/>
              </a:solidFill>
              <a:latin typeface="MS Mincho" pitchFamily="49" charset="-128"/>
              <a:ea typeface="MS Mincho" pitchFamily="49" charset="-128"/>
              <a:cs typeface="KozGoPro-Medium"/>
            </a:endParaRPr>
          </a:p>
        </p:txBody>
      </p:sp>
      <p:sp>
        <p:nvSpPr>
          <p:cNvPr id="2" name="楕円 1">
            <a:extLst>
              <a:ext uri="{FF2B5EF4-FFF2-40B4-BE49-F238E27FC236}">
                <a16:creationId xmlns:a16="http://schemas.microsoft.com/office/drawing/2014/main" id="{9418E5AB-DFAE-21D0-ACAF-37F2CD036B04}"/>
              </a:ext>
            </a:extLst>
          </p:cNvPr>
          <p:cNvSpPr/>
          <p:nvPr/>
        </p:nvSpPr>
        <p:spPr>
          <a:xfrm flipV="1">
            <a:off x="899427" y="5412886"/>
            <a:ext cx="517359" cy="1263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245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41" name="Picture 3"/>
          <p:cNvPicPr>
            <a:picLocks noChangeAspect="1" noChangeArrowheads="1"/>
          </p:cNvPicPr>
          <p:nvPr/>
        </p:nvPicPr>
        <p:blipFill>
          <a:blip r:embed="rId3" cstate="print"/>
          <a:srcRect/>
          <a:stretch>
            <a:fillRect/>
          </a:stretch>
        </p:blipFill>
        <p:spPr bwMode="auto">
          <a:xfrm>
            <a:off x="1300896" y="8080784"/>
            <a:ext cx="4473075" cy="960946"/>
          </a:xfrm>
          <a:prstGeom prst="rect">
            <a:avLst/>
          </a:prstGeom>
          <a:noFill/>
          <a:ln w="9525">
            <a:noFill/>
            <a:miter lim="800000"/>
            <a:headEnd/>
            <a:tailEnd/>
          </a:ln>
          <a:effectLst/>
        </p:spPr>
      </p:pic>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10</a:t>
            </a:fld>
            <a:endParaRPr dirty="0"/>
          </a:p>
        </p:txBody>
      </p:sp>
      <p:sp>
        <p:nvSpPr>
          <p:cNvPr id="30" name="Google Shape;123;p3">
            <a:extLst>
              <a:ext uri="{FF2B5EF4-FFF2-40B4-BE49-F238E27FC236}">
                <a16:creationId xmlns:a16="http://schemas.microsoft.com/office/drawing/2014/main" id="{884261EC-43E9-D4FD-95BB-9C465A88A124}"/>
              </a:ext>
            </a:extLst>
          </p:cNvPr>
          <p:cNvSpPr/>
          <p:nvPr/>
        </p:nvSpPr>
        <p:spPr>
          <a:xfrm>
            <a:off x="977486" y="655280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1" name="テキスト ボックス 3">
            <a:extLst>
              <a:ext uri="{FF2B5EF4-FFF2-40B4-BE49-F238E27FC236}">
                <a16:creationId xmlns:a16="http://schemas.microsoft.com/office/drawing/2014/main" id="{2A10F69F-F7C3-428B-BA93-7B3132089368}"/>
              </a:ext>
            </a:extLst>
          </p:cNvPr>
          <p:cNvSpPr txBox="1"/>
          <p:nvPr/>
        </p:nvSpPr>
        <p:spPr>
          <a:xfrm>
            <a:off x="977486" y="1125002"/>
            <a:ext cx="5400000" cy="698012"/>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１．</a:t>
            </a:r>
            <a:r>
              <a:rPr lang="zh-TW" altLang="en-US" sz="1100" dirty="0">
                <a:latin typeface="ＭＳ 明朝" panose="02020609040205080304" pitchFamily="17" charset="-128"/>
                <a:ea typeface="ＭＳ 明朝" panose="02020609040205080304" pitchFamily="17" charset="-128"/>
              </a:rPr>
              <a:t>診療行為点検</a:t>
            </a:r>
            <a:endParaRPr lang="ja-JP" altLang="en-US" sz="1100" dirty="0">
              <a:latin typeface="ＭＳ 明朝" panose="02020609040205080304" pitchFamily="17" charset="-128"/>
              <a:ea typeface="ＭＳ 明朝" panose="02020609040205080304" pitchFamily="17" charset="-128"/>
            </a:endParaRPr>
          </a:p>
          <a:p>
            <a:pPr marL="252000">
              <a:lnSpc>
                <a:spcPct val="125000"/>
              </a:lnSpc>
            </a:pPr>
            <a:r>
              <a:rPr lang="en-US" altLang="ja-JP" sz="1100" dirty="0">
                <a:latin typeface="ＭＳ 明朝" panose="02020609040205080304" pitchFamily="17" charset="-128"/>
                <a:ea typeface="ＭＳ 明朝" panose="02020609040205080304" pitchFamily="17" charset="-128"/>
              </a:rPr>
              <a:t>(</a:t>
            </a:r>
            <a:r>
              <a:rPr lang="ja-JP" altLang="en-US" sz="1100" dirty="0">
                <a:latin typeface="ＭＳ 明朝" panose="02020609040205080304" pitchFamily="17" charset="-128"/>
                <a:ea typeface="ＭＳ 明朝" panose="02020609040205080304" pitchFamily="17" charset="-128"/>
              </a:rPr>
              <a:t>精密点検ルール</a:t>
            </a:r>
            <a:r>
              <a:rPr lang="en-US" altLang="ja-JP" sz="1100" dirty="0">
                <a:latin typeface="ＭＳ 明朝" panose="02020609040205080304" pitchFamily="17" charset="-128"/>
                <a:ea typeface="ＭＳ 明朝" panose="02020609040205080304" pitchFamily="17" charset="-128"/>
              </a:rPr>
              <a:t>ID</a:t>
            </a:r>
            <a:r>
              <a:rPr lang="ja-JP" altLang="en-US" sz="1100" dirty="0">
                <a:latin typeface="ＭＳ 明朝" panose="02020609040205080304" pitchFamily="17" charset="-128"/>
                <a:ea typeface="ＭＳ 明朝" panose="02020609040205080304" pitchFamily="17" charset="-128"/>
              </a:rPr>
              <a:t>）</a:t>
            </a:r>
            <a:r>
              <a:rPr lang="en-US" altLang="ja-JP" sz="1100" dirty="0">
                <a:latin typeface="ＭＳ 明朝" panose="02020609040205080304" pitchFamily="17" charset="-128"/>
                <a:ea typeface="ＭＳ 明朝" panose="02020609040205080304" pitchFamily="17" charset="-128"/>
              </a:rPr>
              <a:t>PLD014M081 : </a:t>
            </a:r>
            <a:r>
              <a:rPr lang="ja-JP" altLang="en-US" sz="1100" dirty="0">
                <a:latin typeface="ＭＳ 明朝" panose="02020609040205080304" pitchFamily="17" charset="-128"/>
                <a:ea typeface="ＭＳ 明朝" panose="02020609040205080304" pitchFamily="17" charset="-128"/>
              </a:rPr>
              <a:t>３月の連月での「ＭＭＰ－３」の算定は過剰ではないでしょうか。</a:t>
            </a:r>
            <a:endParaRPr lang="en-US" altLang="ja-JP" sz="1100" dirty="0">
              <a:latin typeface="ＭＳ 明朝" panose="02020609040205080304" pitchFamily="17" charset="-128"/>
              <a:ea typeface="ＭＳ 明朝" panose="02020609040205080304" pitchFamily="17" charset="-128"/>
            </a:endParaRPr>
          </a:p>
        </p:txBody>
      </p:sp>
      <p:pic>
        <p:nvPicPr>
          <p:cNvPr id="23" name="Picture 2"/>
          <p:cNvPicPr>
            <a:picLocks noChangeAspect="1" noChangeArrowheads="1"/>
          </p:cNvPicPr>
          <p:nvPr/>
        </p:nvPicPr>
        <p:blipFill>
          <a:blip r:embed="rId4" cstate="print"/>
          <a:srcRect/>
          <a:stretch>
            <a:fillRect/>
          </a:stretch>
        </p:blipFill>
        <p:spPr bwMode="auto">
          <a:xfrm>
            <a:off x="1286712" y="1893392"/>
            <a:ext cx="5090774" cy="3853399"/>
          </a:xfrm>
          <a:prstGeom prst="rect">
            <a:avLst/>
          </a:prstGeom>
          <a:noFill/>
          <a:ln w="9525">
            <a:noFill/>
            <a:miter lim="800000"/>
            <a:headEnd/>
            <a:tailEnd/>
          </a:ln>
          <a:effectLst/>
        </p:spPr>
      </p:pic>
      <p:sp>
        <p:nvSpPr>
          <p:cNvPr id="25" name="四角形: 角を丸くする 10">
            <a:extLst>
              <a:ext uri="{FF2B5EF4-FFF2-40B4-BE49-F238E27FC236}">
                <a16:creationId xmlns:a16="http://schemas.microsoft.com/office/drawing/2014/main" id="{AACABB3B-415C-4353-9645-4AFD0F9D2142}"/>
              </a:ext>
            </a:extLst>
          </p:cNvPr>
          <p:cNvSpPr/>
          <p:nvPr/>
        </p:nvSpPr>
        <p:spPr>
          <a:xfrm>
            <a:off x="3988308" y="2488348"/>
            <a:ext cx="3326892" cy="1341606"/>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ja-JP" sz="1100" dirty="0">
                <a:solidFill>
                  <a:schemeClr val="tx1"/>
                </a:solidFill>
                <a:latin typeface="MS Mincho" pitchFamily="49" charset="-128"/>
                <a:ea typeface="MS Mincho" pitchFamily="49" charset="-128"/>
              </a:rPr>
              <a:t>0)</a:t>
            </a:r>
            <a:r>
              <a:rPr lang="ja-JP" altLang="en-US" sz="1100" dirty="0">
                <a:solidFill>
                  <a:schemeClr val="tx1"/>
                </a:solidFill>
                <a:latin typeface="MS Mincho" pitchFamily="49" charset="-128"/>
                <a:ea typeface="MS Mincho" pitchFamily="49" charset="-128"/>
              </a:rPr>
              <a:t>　レセプト</a:t>
            </a:r>
            <a:r>
              <a:rPr lang="ja-JP" altLang="ko-KR" sz="1100" dirty="0">
                <a:solidFill>
                  <a:schemeClr val="tx1"/>
                </a:solidFill>
                <a:latin typeface="MS Mincho" pitchFamily="49" charset="-128"/>
                <a:ea typeface="MS Mincho" pitchFamily="49" charset="-128"/>
              </a:rPr>
              <a:t>にG1の算定があります。</a:t>
            </a:r>
            <a:endParaRPr lang="ja-JP" altLang="en-US" sz="1100" dirty="0">
              <a:solidFill>
                <a:schemeClr val="tx1"/>
              </a:solidFill>
              <a:latin typeface="MS Mincho" pitchFamily="49" charset="-128"/>
              <a:ea typeface="MS Mincho" pitchFamily="49" charset="-128"/>
            </a:endParaRPr>
          </a:p>
          <a:p>
            <a:pPr marL="228600" indent="-228600">
              <a:lnSpc>
                <a:spcPct val="125000"/>
              </a:lnSpc>
              <a:buAutoNum type="arabicParenR"/>
            </a:pPr>
            <a:r>
              <a:rPr lang="ja-JP" altLang="ko-KR" sz="1100" dirty="0">
                <a:solidFill>
                  <a:schemeClr val="tx1"/>
                </a:solidFill>
                <a:latin typeface="MS Mincho" pitchFamily="49" charset="-128"/>
                <a:ea typeface="MS Mincho" pitchFamily="49" charset="-128"/>
              </a:rPr>
              <a:t>0段階</a:t>
            </a:r>
            <a:r>
              <a:rPr lang="ja-JP" altLang="en-US" sz="1100" dirty="0">
                <a:solidFill>
                  <a:schemeClr val="tx1"/>
                </a:solidFill>
                <a:latin typeface="MS Mincho" pitchFamily="49" charset="-128"/>
                <a:ea typeface="MS Mincho" pitchFamily="49" charset="-128"/>
              </a:rPr>
              <a:t>レセプト</a:t>
            </a:r>
            <a:r>
              <a:rPr lang="ja-JP" altLang="ko-KR" sz="1100" dirty="0">
                <a:solidFill>
                  <a:schemeClr val="tx1"/>
                </a:solidFill>
                <a:latin typeface="MS Mincho" pitchFamily="49" charset="-128"/>
                <a:ea typeface="MS Mincho" pitchFamily="49" charset="-128"/>
              </a:rPr>
              <a:t>前月の</a:t>
            </a:r>
            <a:r>
              <a:rPr lang="ja-JP" altLang="en-US" sz="1100" dirty="0">
                <a:solidFill>
                  <a:schemeClr val="tx1"/>
                </a:solidFill>
                <a:latin typeface="MS Mincho" pitchFamily="49" charset="-128"/>
                <a:ea typeface="MS Mincho" pitchFamily="49" charset="-128"/>
              </a:rPr>
              <a:t>レセプト</a:t>
            </a:r>
            <a:r>
              <a:rPr lang="ja-JP" altLang="ko-KR" sz="1100" dirty="0">
                <a:solidFill>
                  <a:schemeClr val="tx1"/>
                </a:solidFill>
                <a:latin typeface="MS Mincho" pitchFamily="49" charset="-128"/>
                <a:ea typeface="MS Mincho" pitchFamily="49" charset="-128"/>
              </a:rPr>
              <a:t>にG1の算定</a:t>
            </a:r>
            <a:endParaRPr lang="en-US" altLang="ja-JP" sz="1100" dirty="0">
              <a:solidFill>
                <a:schemeClr val="tx1"/>
              </a:solidFill>
              <a:latin typeface="MS Mincho" pitchFamily="49" charset="-128"/>
              <a:ea typeface="MS Mincho" pitchFamily="49" charset="-128"/>
            </a:endParaRPr>
          </a:p>
          <a:p>
            <a:pPr marL="228600" indent="-228600">
              <a:lnSpc>
                <a:spcPct val="125000"/>
              </a:lnSpc>
            </a:pPr>
            <a:r>
              <a:rPr lang="ja-JP" altLang="en-US"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があります。</a:t>
            </a:r>
            <a:endParaRPr lang="ja-JP" altLang="en-US" sz="1100" dirty="0">
              <a:solidFill>
                <a:schemeClr val="tx1"/>
              </a:solidFill>
              <a:latin typeface="MS Mincho" pitchFamily="49" charset="-128"/>
              <a:ea typeface="MS Mincho" pitchFamily="49" charset="-128"/>
            </a:endParaRPr>
          </a:p>
          <a:p>
            <a:pPr marL="228600" indent="-228600">
              <a:lnSpc>
                <a:spcPct val="125000"/>
              </a:lnSpc>
            </a:pPr>
            <a:r>
              <a:rPr lang="en-US" altLang="ja-JP" sz="1100" dirty="0">
                <a:solidFill>
                  <a:schemeClr val="tx1"/>
                </a:solidFill>
                <a:latin typeface="MS Mincho" pitchFamily="49" charset="-128"/>
                <a:ea typeface="MS Mincho" pitchFamily="49" charset="-128"/>
              </a:rPr>
              <a:t>2) </a:t>
            </a:r>
            <a:r>
              <a:rPr lang="ja-JP" altLang="en-US" sz="1100" dirty="0">
                <a:solidFill>
                  <a:schemeClr val="tx1"/>
                </a:solidFill>
                <a:latin typeface="MS Mincho" pitchFamily="49" charset="-128"/>
                <a:ea typeface="MS Mincho" pitchFamily="49" charset="-128"/>
              </a:rPr>
              <a:t>１</a:t>
            </a:r>
            <a:r>
              <a:rPr lang="ja-JP" altLang="ko-KR" sz="1100" dirty="0">
                <a:solidFill>
                  <a:schemeClr val="tx1"/>
                </a:solidFill>
                <a:latin typeface="MS Mincho" pitchFamily="49" charset="-128"/>
                <a:ea typeface="MS Mincho" pitchFamily="49" charset="-128"/>
              </a:rPr>
              <a:t>0段階</a:t>
            </a:r>
            <a:r>
              <a:rPr lang="ja-JP" altLang="en-US" sz="1100" dirty="0">
                <a:solidFill>
                  <a:schemeClr val="tx1"/>
                </a:solidFill>
                <a:latin typeface="MS Mincho" pitchFamily="49" charset="-128"/>
                <a:ea typeface="MS Mincho" pitchFamily="49" charset="-128"/>
              </a:rPr>
              <a:t>レセプト</a:t>
            </a:r>
            <a:r>
              <a:rPr lang="ja-JP" altLang="ko-KR" sz="1100" dirty="0">
                <a:solidFill>
                  <a:schemeClr val="tx1"/>
                </a:solidFill>
                <a:latin typeface="MS Mincho" pitchFamily="49" charset="-128"/>
                <a:ea typeface="MS Mincho" pitchFamily="49" charset="-128"/>
              </a:rPr>
              <a:t>前月の</a:t>
            </a:r>
            <a:r>
              <a:rPr lang="ja-JP" altLang="en-US" sz="1100" dirty="0">
                <a:solidFill>
                  <a:schemeClr val="tx1"/>
                </a:solidFill>
                <a:latin typeface="MS Mincho" pitchFamily="49" charset="-128"/>
                <a:ea typeface="MS Mincho" pitchFamily="49" charset="-128"/>
              </a:rPr>
              <a:t>レセプト</a:t>
            </a:r>
            <a:r>
              <a:rPr lang="ja-JP" altLang="ko-KR" sz="1100" dirty="0">
                <a:solidFill>
                  <a:schemeClr val="tx1"/>
                </a:solidFill>
                <a:latin typeface="MS Mincho" pitchFamily="49" charset="-128"/>
                <a:ea typeface="MS Mincho" pitchFamily="49" charset="-128"/>
              </a:rPr>
              <a:t>にG1の算定</a:t>
            </a:r>
            <a:endParaRPr lang="en-US" altLang="ja-JP" sz="1100" dirty="0">
              <a:solidFill>
                <a:schemeClr val="tx1"/>
              </a:solidFill>
              <a:latin typeface="MS Mincho" pitchFamily="49" charset="-128"/>
              <a:ea typeface="MS Mincho" pitchFamily="49" charset="-128"/>
            </a:endParaRPr>
          </a:p>
          <a:p>
            <a:pPr marL="228600" indent="-228600">
              <a:lnSpc>
                <a:spcPct val="125000"/>
              </a:lnSpc>
            </a:pPr>
            <a:r>
              <a:rPr lang="ja-JP" altLang="en-US"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があります。</a:t>
            </a:r>
            <a:endParaRPr lang="ja-JP" altLang="en-US" sz="1100" dirty="0">
              <a:solidFill>
                <a:schemeClr val="tx1"/>
              </a:solidFill>
              <a:latin typeface="MS Mincho" pitchFamily="49" charset="-128"/>
              <a:ea typeface="MS Mincho" pitchFamily="49" charset="-128"/>
            </a:endParaRPr>
          </a:p>
          <a:p>
            <a:pPr>
              <a:lnSpc>
                <a:spcPct val="125000"/>
              </a:lnSpc>
            </a:pPr>
            <a:endParaRPr kumimoji="1" lang="ja-JP" altLang="en-US" sz="1100" dirty="0">
              <a:latin typeface="MS Mincho" pitchFamily="49" charset="-128"/>
              <a:ea typeface="MS Mincho" pitchFamily="49" charset="-128"/>
            </a:endParaRPr>
          </a:p>
        </p:txBody>
      </p:sp>
      <p:sp>
        <p:nvSpPr>
          <p:cNvPr id="31" name="四角形: 角を丸くする 19">
            <a:extLst>
              <a:ext uri="{FF2B5EF4-FFF2-40B4-BE49-F238E27FC236}">
                <a16:creationId xmlns:a16="http://schemas.microsoft.com/office/drawing/2014/main" id="{332434CE-4206-4046-7CF0-E0DBF02E71F7}"/>
              </a:ext>
            </a:extLst>
          </p:cNvPr>
          <p:cNvSpPr/>
          <p:nvPr/>
        </p:nvSpPr>
        <p:spPr>
          <a:xfrm>
            <a:off x="4080908" y="2064990"/>
            <a:ext cx="394688" cy="13229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19">
            <a:extLst>
              <a:ext uri="{FF2B5EF4-FFF2-40B4-BE49-F238E27FC236}">
                <a16:creationId xmlns:a16="http://schemas.microsoft.com/office/drawing/2014/main" id="{332434CE-4206-4046-7CF0-E0DBF02E71F7}"/>
              </a:ext>
            </a:extLst>
          </p:cNvPr>
          <p:cNvSpPr/>
          <p:nvPr/>
        </p:nvSpPr>
        <p:spPr>
          <a:xfrm>
            <a:off x="1606747" y="2197281"/>
            <a:ext cx="394688" cy="13229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19">
            <a:extLst>
              <a:ext uri="{FF2B5EF4-FFF2-40B4-BE49-F238E27FC236}">
                <a16:creationId xmlns:a16="http://schemas.microsoft.com/office/drawing/2014/main" id="{332434CE-4206-4046-7CF0-E0DBF02E71F7}"/>
              </a:ext>
            </a:extLst>
          </p:cNvPr>
          <p:cNvSpPr/>
          <p:nvPr/>
        </p:nvSpPr>
        <p:spPr>
          <a:xfrm>
            <a:off x="1633344" y="2488348"/>
            <a:ext cx="394688" cy="13229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직선 화살표 연결선 35"/>
          <p:cNvCxnSpPr>
            <a:stCxn id="31" idx="1"/>
            <a:endCxn id="33" idx="3"/>
          </p:cNvCxnSpPr>
          <p:nvPr/>
        </p:nvCxnSpPr>
        <p:spPr>
          <a:xfrm flipH="1">
            <a:off x="2001435" y="2131136"/>
            <a:ext cx="2079473" cy="13229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a:endCxn id="34" idx="3"/>
          </p:cNvCxnSpPr>
          <p:nvPr/>
        </p:nvCxnSpPr>
        <p:spPr>
          <a:xfrm flipH="1">
            <a:off x="2028032" y="2156115"/>
            <a:ext cx="2052876" cy="39837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2"/>
          <p:cNvPicPr>
            <a:picLocks noChangeAspect="1" noChangeArrowheads="1"/>
          </p:cNvPicPr>
          <p:nvPr/>
        </p:nvPicPr>
        <p:blipFill>
          <a:blip r:embed="rId5" cstate="print"/>
          <a:srcRect/>
          <a:stretch>
            <a:fillRect/>
          </a:stretch>
        </p:blipFill>
        <p:spPr bwMode="auto">
          <a:xfrm>
            <a:off x="1300897" y="5911532"/>
            <a:ext cx="4473074" cy="947541"/>
          </a:xfrm>
          <a:prstGeom prst="rect">
            <a:avLst/>
          </a:prstGeom>
          <a:noFill/>
          <a:ln w="9525">
            <a:noFill/>
            <a:miter lim="800000"/>
            <a:headEnd/>
            <a:tailEnd/>
          </a:ln>
          <a:effectLst/>
        </p:spPr>
      </p:pic>
      <p:sp>
        <p:nvSpPr>
          <p:cNvPr id="39" name="TextBox 38"/>
          <p:cNvSpPr txBox="1"/>
          <p:nvPr/>
        </p:nvSpPr>
        <p:spPr>
          <a:xfrm>
            <a:off x="5030599" y="6341747"/>
            <a:ext cx="410935" cy="307777"/>
          </a:xfrm>
          <a:prstGeom prst="rect">
            <a:avLst/>
          </a:prstGeom>
          <a:noFill/>
        </p:spPr>
        <p:txBody>
          <a:bodyPr wrap="square" rtlCol="0">
            <a:spAutoFit/>
          </a:bodyPr>
          <a:lstStyle/>
          <a:p>
            <a:r>
              <a:rPr lang="en-US" altLang="ko-KR" dirty="0">
                <a:solidFill>
                  <a:srgbClr val="FF0000"/>
                </a:solidFill>
                <a:latin typeface="ＭＳ 明朝" panose="02020609040205080304" pitchFamily="17" charset="-128"/>
                <a:ea typeface="ＭＳ 明朝" panose="02020609040205080304" pitchFamily="17" charset="-128"/>
              </a:rPr>
              <a:t>①</a:t>
            </a:r>
            <a:endParaRPr lang="ko-KR" altLang="en-US" dirty="0">
              <a:solidFill>
                <a:srgbClr val="FF0000"/>
              </a:solidFill>
              <a:latin typeface="ＭＳ 明朝" panose="02020609040205080304" pitchFamily="17" charset="-128"/>
            </a:endParaRPr>
          </a:p>
        </p:txBody>
      </p:sp>
      <p:sp>
        <p:nvSpPr>
          <p:cNvPr id="40" name="テキスト ボックス 2">
            <a:extLst>
              <a:ext uri="{FF2B5EF4-FFF2-40B4-BE49-F238E27FC236}">
                <a16:creationId xmlns:a16="http://schemas.microsoft.com/office/drawing/2014/main" id="{2E8BDE35-6B75-43EE-966F-09A38183B47E}"/>
              </a:ext>
            </a:extLst>
          </p:cNvPr>
          <p:cNvSpPr txBox="1"/>
          <p:nvPr/>
        </p:nvSpPr>
        <p:spPr>
          <a:xfrm>
            <a:off x="1300897" y="6838479"/>
            <a:ext cx="5863832" cy="938719"/>
          </a:xfrm>
          <a:prstGeom prst="rect">
            <a:avLst/>
          </a:prstGeom>
          <a:noFill/>
        </p:spPr>
        <p:txBody>
          <a:bodyPr wrap="square">
            <a:spAutoFit/>
          </a:bodyPr>
          <a:lstStyle/>
          <a:p>
            <a:pPr>
              <a:lnSpc>
                <a:spcPct val="125000"/>
              </a:lnSpc>
            </a:pPr>
            <a:r>
              <a:rPr lang="ko-KR" altLang="en-US" sz="1100" dirty="0">
                <a:solidFill>
                  <a:srgbClr val="FF0000"/>
                </a:solidFill>
                <a:latin typeface="MS Mincho" pitchFamily="49" charset="-128"/>
                <a:ea typeface="ＭＳ 明朝" panose="02020609040205080304" pitchFamily="17" charset="-128"/>
                <a:cs typeface="KozGoPro-Medium"/>
              </a:rPr>
              <a:t>①</a:t>
            </a:r>
            <a:r>
              <a:rPr lang="ja-JP" altLang="en-US" sz="1100" dirty="0">
                <a:solidFill>
                  <a:schemeClr val="tx1"/>
                </a:solidFill>
                <a:latin typeface="MS Mincho" pitchFamily="49" charset="-128"/>
                <a:ea typeface="MS Mincho" pitchFamily="49" charset="-128"/>
                <a:cs typeface="KozGoPro-Medium"/>
              </a:rPr>
              <a:t>現</a:t>
            </a:r>
            <a:r>
              <a:rPr lang="ja-JP" altLang="ko-KR" sz="1100" dirty="0">
                <a:solidFill>
                  <a:schemeClr val="tx1"/>
                </a:solidFill>
                <a:latin typeface="MS Mincho" pitchFamily="49" charset="-128"/>
                <a:ea typeface="MS Mincho" pitchFamily="49" charset="-128"/>
              </a:rPr>
              <a:t>段階</a:t>
            </a:r>
            <a:r>
              <a:rPr lang="ja-JP" altLang="ko-KR" sz="1100" dirty="0">
                <a:latin typeface="MS Mincho" pitchFamily="49" charset="-128"/>
                <a:ea typeface="MS Mincho" pitchFamily="49" charset="-128"/>
              </a:rPr>
              <a:t>に含まれるグループ（ＭＭＰ－３）のコードを検索する範囲を０００</a:t>
            </a:r>
            <a:endParaRPr lang="en-US" altLang="ja-JP" sz="1100" dirty="0">
              <a:latin typeface="MS Mincho" pitchFamily="49" charset="-128"/>
              <a:ea typeface="MS Mincho" pitchFamily="49" charset="-128"/>
            </a:endParaRPr>
          </a:p>
          <a:p>
            <a:pPr>
              <a:lnSpc>
                <a:spcPct val="125000"/>
              </a:lnSpc>
            </a:pP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段階</a:t>
            </a:r>
            <a:r>
              <a:rPr lang="ja-JP" altLang="ko-KR" sz="1100" dirty="0">
                <a:latin typeface="MS Mincho" pitchFamily="49" charset="-128"/>
                <a:ea typeface="MS Mincho" pitchFamily="49" charset="-128"/>
              </a:rPr>
              <a:t>に含まれるグループのコード（対象－ＭＭＰ－３）を基準に設定します。 </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（点検対象</a:t>
            </a:r>
            <a:r>
              <a:rPr lang="ja-JP" altLang="en-US" sz="1100" dirty="0">
                <a:solidFill>
                  <a:schemeClr val="tx1"/>
                </a:solidFill>
                <a:latin typeface="MS Mincho" pitchFamily="49" charset="-128"/>
                <a:ea typeface="MS Mincho" pitchFamily="49" charset="-128"/>
              </a:rPr>
              <a:t>レセプト</a:t>
            </a:r>
            <a:r>
              <a:rPr lang="ja-JP" altLang="ko-KR" sz="1100" dirty="0">
                <a:latin typeface="MS Mincho" pitchFamily="49" charset="-128"/>
                <a:ea typeface="MS Mincho" pitchFamily="49" charset="-128"/>
              </a:rPr>
              <a:t>の診療年月1ヶ月前の</a:t>
            </a:r>
            <a:r>
              <a:rPr lang="ja-JP" altLang="en-US" sz="1100" dirty="0">
                <a:solidFill>
                  <a:schemeClr val="tx1"/>
                </a:solidFill>
                <a:latin typeface="MS Mincho" pitchFamily="49" charset="-128"/>
                <a:ea typeface="MS Mincho" pitchFamily="49" charset="-128"/>
              </a:rPr>
              <a:t>レセプト</a:t>
            </a:r>
            <a:r>
              <a:rPr lang="ja-JP" altLang="ko-KR" sz="1100" dirty="0">
                <a:latin typeface="MS Mincho" pitchFamily="49" charset="-128"/>
                <a:ea typeface="MS Mincho" pitchFamily="49" charset="-128"/>
              </a:rPr>
              <a:t>で検索します。）</a:t>
            </a:r>
            <a:endParaRPr lang="en-US" altLang="ja-JP" sz="1100" dirty="0">
              <a:latin typeface="MS Mincho" pitchFamily="49" charset="-128"/>
              <a:ea typeface="MS Mincho" pitchFamily="49" charset="-128"/>
            </a:endParaRPr>
          </a:p>
          <a:p>
            <a:pPr>
              <a:lnSpc>
                <a:spcPct val="125000"/>
              </a:lnSpc>
            </a:pPr>
            <a:r>
              <a:rPr lang="en-US" altLang="ja-JP" sz="1100" dirty="0">
                <a:solidFill>
                  <a:srgbClr val="FF0000"/>
                </a:solidFill>
                <a:latin typeface="MS Mincho" pitchFamily="49" charset="-128"/>
                <a:ea typeface="MS Mincho" pitchFamily="49" charset="-128"/>
                <a:cs typeface="Meiryo" pitchFamily="34" charset="-128"/>
                <a:sym typeface="Wingdings" panose="05000000000000000000" pitchFamily="2" charset="2"/>
              </a:rPr>
              <a:t> -</a:t>
            </a:r>
            <a:r>
              <a:rPr lang="ja-JP" altLang="ko-KR" sz="1100" dirty="0">
                <a:solidFill>
                  <a:srgbClr val="FF0000"/>
                </a:solidFill>
                <a:latin typeface="MS Mincho" pitchFamily="49" charset="-128"/>
                <a:ea typeface="MS Mincho" pitchFamily="49" charset="-128"/>
              </a:rPr>
              <a:t>点検</a:t>
            </a:r>
            <a:r>
              <a:rPr lang="ja-JP" altLang="en-US" sz="1100" dirty="0">
                <a:solidFill>
                  <a:srgbClr val="FF0000"/>
                </a:solidFill>
                <a:latin typeface="MS Mincho" pitchFamily="49" charset="-128"/>
                <a:ea typeface="MS Mincho" pitchFamily="49" charset="-128"/>
              </a:rPr>
              <a:t>レセプト</a:t>
            </a:r>
            <a:r>
              <a:rPr lang="ja-JP" altLang="ko-KR" sz="1100" dirty="0">
                <a:solidFill>
                  <a:srgbClr val="FF0000"/>
                </a:solidFill>
                <a:latin typeface="MS Mincho" pitchFamily="49" charset="-128"/>
                <a:ea typeface="MS Mincho" pitchFamily="49" charset="-128"/>
              </a:rPr>
              <a:t>の前月</a:t>
            </a:r>
            <a:r>
              <a:rPr lang="ja-JP" altLang="en-US" sz="1100" dirty="0">
                <a:solidFill>
                  <a:srgbClr val="FF0000"/>
                </a:solidFill>
                <a:latin typeface="MS Mincho" pitchFamily="49" charset="-128"/>
                <a:ea typeface="MS Mincho" pitchFamily="49" charset="-128"/>
              </a:rPr>
              <a:t>レセプト</a:t>
            </a:r>
            <a:r>
              <a:rPr lang="ja-JP" altLang="ko-KR" sz="1100" dirty="0">
                <a:solidFill>
                  <a:srgbClr val="FF0000"/>
                </a:solidFill>
                <a:latin typeface="MS Mincho" pitchFamily="49" charset="-128"/>
                <a:ea typeface="MS Mincho" pitchFamily="49" charset="-128"/>
              </a:rPr>
              <a:t>にＭＭＰ－３があれば、００１段階の条件を満たします。</a:t>
            </a:r>
            <a:endParaRPr lang="ja-JP" altLang="en-US" sz="1100" dirty="0">
              <a:solidFill>
                <a:srgbClr val="FF0000"/>
              </a:solidFill>
              <a:latin typeface="MS Mincho" pitchFamily="49" charset="-128"/>
              <a:ea typeface="MS Mincho" pitchFamily="49" charset="-128"/>
              <a:cs typeface="KozGoPro-Medium"/>
            </a:endParaRPr>
          </a:p>
        </p:txBody>
      </p:sp>
      <p:sp>
        <p:nvSpPr>
          <p:cNvPr id="42" name="テキスト ボックス 2">
            <a:extLst>
              <a:ext uri="{FF2B5EF4-FFF2-40B4-BE49-F238E27FC236}">
                <a16:creationId xmlns:a16="http://schemas.microsoft.com/office/drawing/2014/main" id="{2E8BDE35-6B75-43EE-966F-09A38183B47E}"/>
              </a:ext>
            </a:extLst>
          </p:cNvPr>
          <p:cNvSpPr txBox="1"/>
          <p:nvPr/>
        </p:nvSpPr>
        <p:spPr>
          <a:xfrm>
            <a:off x="1190448" y="9049394"/>
            <a:ext cx="5985856" cy="938719"/>
          </a:xfrm>
          <a:prstGeom prst="rect">
            <a:avLst/>
          </a:prstGeom>
          <a:noFill/>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cs typeface="KozGoPro-Medium"/>
              </a:rPr>
              <a:t>②</a:t>
            </a:r>
            <a:r>
              <a:rPr lang="ja-JP" altLang="en-US" sz="1100" dirty="0">
                <a:solidFill>
                  <a:schemeClr val="tx1"/>
                </a:solidFill>
                <a:latin typeface="MS Mincho" pitchFamily="49" charset="-128"/>
                <a:ea typeface="MS Mincho" pitchFamily="49" charset="-128"/>
                <a:cs typeface="KozGoPro-Medium"/>
              </a:rPr>
              <a:t>現</a:t>
            </a:r>
            <a:r>
              <a:rPr lang="ja-JP" altLang="ko-KR" sz="1100" dirty="0">
                <a:solidFill>
                  <a:schemeClr val="tx1"/>
                </a:solidFill>
                <a:latin typeface="MS Mincho" pitchFamily="49" charset="-128"/>
                <a:ea typeface="MS Mincho" pitchFamily="49" charset="-128"/>
              </a:rPr>
              <a:t>段階</a:t>
            </a:r>
            <a:r>
              <a:rPr lang="ja-JP" altLang="ko-KR" sz="1100" dirty="0">
                <a:latin typeface="MS Mincho" pitchFamily="49" charset="-128"/>
                <a:ea typeface="MS Mincho" pitchFamily="49" charset="-128"/>
              </a:rPr>
              <a:t>に含まれるグループ（ＭＭＰ－３）のコードを検索する範囲を０００</a:t>
            </a:r>
            <a:endParaRPr lang="en-US" altLang="ja-JP" sz="1100" dirty="0">
              <a:latin typeface="MS Mincho" pitchFamily="49" charset="-128"/>
              <a:ea typeface="MS Mincho" pitchFamily="49" charset="-128"/>
            </a:endParaRPr>
          </a:p>
          <a:p>
            <a:pPr>
              <a:lnSpc>
                <a:spcPct val="125000"/>
              </a:lnSpc>
            </a:pP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段階</a:t>
            </a:r>
            <a:r>
              <a:rPr lang="ja-JP" altLang="ko-KR" sz="1100" dirty="0">
                <a:latin typeface="MS Mincho" pitchFamily="49" charset="-128"/>
                <a:ea typeface="MS Mincho" pitchFamily="49" charset="-128"/>
              </a:rPr>
              <a:t>に含まれるグループのコード（対象－ＭＭＰ－３）を基準に設定します。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（点検対象</a:t>
            </a:r>
            <a:r>
              <a:rPr lang="ja-JP" altLang="en-US" sz="1100" dirty="0">
                <a:solidFill>
                  <a:schemeClr val="tx1"/>
                </a:solidFill>
                <a:latin typeface="MS Mincho" pitchFamily="49" charset="-128"/>
                <a:ea typeface="MS Mincho" pitchFamily="49" charset="-128"/>
              </a:rPr>
              <a:t>レセプト</a:t>
            </a:r>
            <a:r>
              <a:rPr lang="ja-JP" altLang="ko-KR" sz="1100" dirty="0">
                <a:latin typeface="MS Mincho" pitchFamily="49" charset="-128"/>
                <a:ea typeface="MS Mincho" pitchFamily="49" charset="-128"/>
              </a:rPr>
              <a:t>の診療年月</a:t>
            </a:r>
            <a:r>
              <a:rPr lang="en-US" altLang="ja-JP" sz="1100" dirty="0">
                <a:latin typeface="MS Mincho" pitchFamily="49" charset="-128"/>
                <a:ea typeface="MS Mincho" pitchFamily="49" charset="-128"/>
              </a:rPr>
              <a:t>2</a:t>
            </a:r>
            <a:r>
              <a:rPr lang="ja-JP" altLang="ko-KR" sz="1100" dirty="0">
                <a:latin typeface="MS Mincho" pitchFamily="49" charset="-128"/>
                <a:ea typeface="MS Mincho" pitchFamily="49" charset="-128"/>
              </a:rPr>
              <a:t>ヶ月前の</a:t>
            </a:r>
            <a:r>
              <a:rPr lang="ja-JP" altLang="en-US" sz="1100" dirty="0">
                <a:solidFill>
                  <a:schemeClr val="tx1"/>
                </a:solidFill>
                <a:latin typeface="MS Mincho" pitchFamily="49" charset="-128"/>
                <a:ea typeface="MS Mincho" pitchFamily="49" charset="-128"/>
              </a:rPr>
              <a:t>レセプト</a:t>
            </a:r>
            <a:r>
              <a:rPr lang="ja-JP" altLang="ko-KR" sz="1100" dirty="0">
                <a:latin typeface="MS Mincho" pitchFamily="49" charset="-128"/>
                <a:ea typeface="MS Mincho" pitchFamily="49" charset="-128"/>
              </a:rPr>
              <a:t>で検索します。）</a:t>
            </a:r>
            <a:endParaRPr lang="en-US" altLang="ja-JP" sz="1100" dirty="0">
              <a:latin typeface="MS Mincho" pitchFamily="49" charset="-128"/>
              <a:ea typeface="MS Mincho" pitchFamily="49" charset="-128"/>
            </a:endParaRPr>
          </a:p>
          <a:p>
            <a:pPr>
              <a:lnSpc>
                <a:spcPct val="125000"/>
              </a:lnSpc>
            </a:pPr>
            <a:r>
              <a:rPr lang="ja-JP" altLang="en-US" sz="1100" dirty="0">
                <a:solidFill>
                  <a:srgbClr val="FF0000"/>
                </a:solidFill>
                <a:latin typeface="MS Mincho" pitchFamily="49" charset="-128"/>
                <a:ea typeface="MS Mincho" pitchFamily="49" charset="-128"/>
                <a:cs typeface="KozGoPro-Medium"/>
              </a:rPr>
              <a:t>　</a:t>
            </a:r>
            <a:r>
              <a:rPr lang="en-US" altLang="ja-JP" sz="1100" dirty="0">
                <a:solidFill>
                  <a:srgbClr val="FF0000"/>
                </a:solidFill>
                <a:latin typeface="MS Mincho" pitchFamily="49" charset="-128"/>
                <a:ea typeface="MS Mincho" pitchFamily="49" charset="-128"/>
                <a:cs typeface="KozGoPro-Medium"/>
              </a:rPr>
              <a:t>-</a:t>
            </a:r>
            <a:r>
              <a:rPr lang="en-US" altLang="ja-JP" sz="1100" dirty="0">
                <a:solidFill>
                  <a:srgbClr val="FF0000"/>
                </a:solidFill>
                <a:latin typeface="MS Mincho" pitchFamily="49" charset="-128"/>
                <a:ea typeface="MS Mincho" pitchFamily="49" charset="-128"/>
                <a:cs typeface="KozGoPro-Medium"/>
                <a:sym typeface="Wingdings" panose="05000000000000000000" pitchFamily="2" charset="2"/>
              </a:rPr>
              <a:t></a:t>
            </a:r>
            <a:r>
              <a:rPr lang="ja-JP" altLang="ko-KR" sz="1100" dirty="0">
                <a:solidFill>
                  <a:srgbClr val="FF0000"/>
                </a:solidFill>
                <a:latin typeface="MS Mincho" pitchFamily="49" charset="-128"/>
                <a:ea typeface="MS Mincho" pitchFamily="49" charset="-128"/>
              </a:rPr>
              <a:t>点検</a:t>
            </a:r>
            <a:r>
              <a:rPr lang="ja-JP" altLang="en-US" sz="1100" dirty="0">
                <a:solidFill>
                  <a:srgbClr val="FF0000"/>
                </a:solidFill>
                <a:latin typeface="MS Mincho" pitchFamily="49" charset="-128"/>
                <a:ea typeface="MS Mincho" pitchFamily="49" charset="-128"/>
              </a:rPr>
              <a:t>レセプト</a:t>
            </a:r>
            <a:r>
              <a:rPr lang="ja-JP" altLang="ko-KR" sz="1100" dirty="0">
                <a:solidFill>
                  <a:srgbClr val="FF0000"/>
                </a:solidFill>
                <a:latin typeface="MS Mincho" pitchFamily="49" charset="-128"/>
                <a:ea typeface="MS Mincho" pitchFamily="49" charset="-128"/>
              </a:rPr>
              <a:t>の2ヶ月前の</a:t>
            </a:r>
            <a:r>
              <a:rPr lang="ja-JP" altLang="en-US" sz="1100" dirty="0">
                <a:solidFill>
                  <a:srgbClr val="FF0000"/>
                </a:solidFill>
                <a:latin typeface="MS Mincho" pitchFamily="49" charset="-128"/>
                <a:ea typeface="MS Mincho" pitchFamily="49" charset="-128"/>
              </a:rPr>
              <a:t>レセプト</a:t>
            </a:r>
            <a:r>
              <a:rPr lang="ja-JP" altLang="ko-KR" sz="1100" dirty="0">
                <a:solidFill>
                  <a:srgbClr val="FF0000"/>
                </a:solidFill>
                <a:latin typeface="MS Mincho" pitchFamily="49" charset="-128"/>
                <a:ea typeface="MS Mincho" pitchFamily="49" charset="-128"/>
              </a:rPr>
              <a:t>にＭＭＰ－３があれば、002段階の条件を満たします</a:t>
            </a:r>
            <a:r>
              <a:rPr lang="en-US" altLang="ko-KR" sz="1100" dirty="0">
                <a:solidFill>
                  <a:srgbClr val="FF0000"/>
                </a:solidFill>
                <a:latin typeface="MS Mincho" pitchFamily="49" charset="-128"/>
                <a:ea typeface="MS Mincho" pitchFamily="49" charset="-128"/>
                <a:cs typeface="KozGoPro-Medium"/>
              </a:rPr>
              <a:t>. </a:t>
            </a:r>
            <a:endParaRPr lang="ja-JP" altLang="en-US" sz="1100" dirty="0">
              <a:solidFill>
                <a:srgbClr val="FF0000"/>
              </a:solidFill>
              <a:latin typeface="MS Mincho" pitchFamily="49" charset="-128"/>
              <a:ea typeface="MS Mincho" pitchFamily="49" charset="-128"/>
              <a:cs typeface="KozGoPro-Medium"/>
            </a:endParaRPr>
          </a:p>
        </p:txBody>
      </p:sp>
      <p:sp>
        <p:nvSpPr>
          <p:cNvPr id="22" name="テキスト ボックス 20">
            <a:extLst>
              <a:ext uri="{FF2B5EF4-FFF2-40B4-BE49-F238E27FC236}">
                <a16:creationId xmlns:a16="http://schemas.microsoft.com/office/drawing/2014/main" id="{0B9B7908-2E9A-4CA9-BA42-B86763A0A219}"/>
              </a:ext>
            </a:extLst>
          </p:cNvPr>
          <p:cNvSpPr txBox="1"/>
          <p:nvPr/>
        </p:nvSpPr>
        <p:spPr>
          <a:xfrm>
            <a:off x="5131271" y="8546409"/>
            <a:ext cx="364202" cy="307777"/>
          </a:xfrm>
          <a:prstGeom prst="rect">
            <a:avLst/>
          </a:prstGeom>
          <a:noFill/>
        </p:spPr>
        <p:txBody>
          <a:bodyPr wrap="none" rtlCol="0">
            <a:spAutoFit/>
          </a:bodyPr>
          <a:lstStyle/>
          <a:p>
            <a:pPr algn="l"/>
            <a:r>
              <a:rPr kumimoji="1" lang="ja-JP" altLang="en-US" dirty="0">
                <a:solidFill>
                  <a:srgbClr val="FF0000"/>
                </a:solidFill>
                <a:latin typeface="ＭＳ 明朝" panose="02020609040205080304" pitchFamily="17" charset="-128"/>
                <a:ea typeface="ＭＳ 明朝" panose="02020609040205080304" pitchFamily="17" charset="-128"/>
              </a:rPr>
              <a:t>②</a:t>
            </a:r>
          </a:p>
        </p:txBody>
      </p:sp>
      <p:sp>
        <p:nvSpPr>
          <p:cNvPr id="18" name="正方形/長方形 11">
            <a:extLst>
              <a:ext uri="{FF2B5EF4-FFF2-40B4-BE49-F238E27FC236}">
                <a16:creationId xmlns:a16="http://schemas.microsoft.com/office/drawing/2014/main" id="{9C672CCF-F4F8-4940-B2D1-1B7B638DA7AC}"/>
              </a:ext>
            </a:extLst>
          </p:cNvPr>
          <p:cNvSpPr/>
          <p:nvPr/>
        </p:nvSpPr>
        <p:spPr>
          <a:xfrm>
            <a:off x="1079837" y="799085"/>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S Mincho" pitchFamily="49" charset="-128"/>
                <a:ea typeface="MS Mincho" pitchFamily="49" charset="-128"/>
              </a:rPr>
              <a:t>点検</a:t>
            </a:r>
            <a:r>
              <a:rPr lang="ja-JP" altLang="ko-KR" dirty="0">
                <a:solidFill>
                  <a:schemeClr val="tx1"/>
                </a:solidFill>
                <a:latin typeface="MS Mincho" pitchFamily="49" charset="-128"/>
                <a:ea typeface="MS Mincho" pitchFamily="49" charset="-128"/>
              </a:rPr>
              <a:t>ルール作成事例</a:t>
            </a:r>
            <a:endParaRPr kumimoji="1" lang="ja-JP" altLang="en-US" sz="1400" dirty="0">
              <a:solidFill>
                <a:schemeClr val="tx1"/>
              </a:solidFill>
              <a:latin typeface="MS Mincho" pitchFamily="49" charset="-128"/>
              <a:ea typeface="MS Mincho" pitchFamily="49" charset="-128"/>
            </a:endParaRPr>
          </a:p>
        </p:txBody>
      </p:sp>
    </p:spTree>
    <p:extLst>
      <p:ext uri="{BB962C8B-B14F-4D97-AF65-F5344CB8AC3E}">
        <p14:creationId xmlns:p14="http://schemas.microsoft.com/office/powerpoint/2010/main" val="20060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35" name="テキスト ボックス 3">
            <a:extLst>
              <a:ext uri="{FF2B5EF4-FFF2-40B4-BE49-F238E27FC236}">
                <a16:creationId xmlns:a16="http://schemas.microsoft.com/office/drawing/2014/main" id="{2A10F69F-F7C3-428B-BA93-7B3132089368}"/>
              </a:ext>
            </a:extLst>
          </p:cNvPr>
          <p:cNvSpPr txBox="1"/>
          <p:nvPr/>
        </p:nvSpPr>
        <p:spPr>
          <a:xfrm>
            <a:off x="1071713" y="5900420"/>
            <a:ext cx="5400000" cy="274819"/>
          </a:xfrm>
          <a:prstGeom prst="rect">
            <a:avLst/>
          </a:prstGeom>
          <a:noFill/>
        </p:spPr>
        <p:txBody>
          <a:bodyPr wrap="square">
            <a:spAutoFit/>
          </a:bodyPr>
          <a:lstStyle/>
          <a:p>
            <a:pPr marL="252000" lvl="0">
              <a:lnSpc>
                <a:spcPct val="125000"/>
              </a:lnSpc>
            </a:pPr>
            <a:r>
              <a:rPr lang="ko-KR" alt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説明</a:t>
            </a:r>
            <a:endParaRPr lang="en-US" altLang="ja-JP" sz="1100" dirty="0">
              <a:solidFill>
                <a:schemeClr val="tx1"/>
              </a:solidFill>
              <a:latin typeface="MS Mincho" pitchFamily="49" charset="-128"/>
              <a:ea typeface="MS Mincho" pitchFamily="49" charset="-128"/>
            </a:endParaRPr>
          </a:p>
        </p:txBody>
      </p:sp>
      <p:pic>
        <p:nvPicPr>
          <p:cNvPr id="3" name="그림 2"/>
          <p:cNvPicPr>
            <a:picLocks noChangeAspect="1"/>
          </p:cNvPicPr>
          <p:nvPr/>
        </p:nvPicPr>
        <p:blipFill>
          <a:blip r:embed="rId3"/>
          <a:stretch>
            <a:fillRect/>
          </a:stretch>
        </p:blipFill>
        <p:spPr>
          <a:xfrm>
            <a:off x="1386839" y="2062087"/>
            <a:ext cx="5373190" cy="3753735"/>
          </a:xfrm>
          <a:prstGeom prst="rect">
            <a:avLst/>
          </a:prstGeom>
        </p:spPr>
      </p:pic>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11</a:t>
            </a:fld>
            <a:endParaRPr dirty="0"/>
          </a:p>
        </p:txBody>
      </p:sp>
      <p:sp>
        <p:nvSpPr>
          <p:cNvPr id="30" name="Google Shape;123;p3">
            <a:extLst>
              <a:ext uri="{FF2B5EF4-FFF2-40B4-BE49-F238E27FC236}">
                <a16:creationId xmlns:a16="http://schemas.microsoft.com/office/drawing/2014/main" id="{884261EC-43E9-D4FD-95BB-9C465A88A124}"/>
              </a:ext>
            </a:extLst>
          </p:cNvPr>
          <p:cNvSpPr/>
          <p:nvPr/>
        </p:nvSpPr>
        <p:spPr>
          <a:xfrm>
            <a:off x="977486" y="77828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テキスト ボックス 2">
            <a:extLst>
              <a:ext uri="{FF2B5EF4-FFF2-40B4-BE49-F238E27FC236}">
                <a16:creationId xmlns:a16="http://schemas.microsoft.com/office/drawing/2014/main" id="{00E78306-AB84-4E82-B33C-BC81F14B67E2}"/>
              </a:ext>
            </a:extLst>
          </p:cNvPr>
          <p:cNvSpPr txBox="1"/>
          <p:nvPr/>
        </p:nvSpPr>
        <p:spPr>
          <a:xfrm>
            <a:off x="1080000" y="1439081"/>
            <a:ext cx="6213429" cy="515526"/>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２．</a:t>
            </a:r>
            <a:r>
              <a:rPr lang="zh-CN" altLang="en-US" sz="1100" dirty="0">
                <a:latin typeface="ＭＳ 明朝" panose="02020609040205080304" pitchFamily="17" charset="-128"/>
                <a:ea typeface="ＭＳ 明朝" panose="02020609040205080304" pitchFamily="17" charset="-128"/>
              </a:rPr>
              <a:t>医薬品、特定器材点検</a:t>
            </a:r>
            <a:endParaRPr lang="en-US" altLang="zh-CN" sz="1100" dirty="0">
              <a:latin typeface="ＭＳ 明朝" panose="02020609040205080304" pitchFamily="17" charset="-128"/>
              <a:ea typeface="ＭＳ 明朝" panose="02020609040205080304" pitchFamily="17" charset="-128"/>
            </a:endParaRPr>
          </a:p>
          <a:p>
            <a:pPr>
              <a:lnSpc>
                <a:spcPct val="125000"/>
              </a:lnSpc>
            </a:pPr>
            <a:r>
              <a:rPr lang="en-US" altLang="ja-JP" sz="1100" dirty="0">
                <a:latin typeface="ＭＳ 明朝" panose="02020609040205080304" pitchFamily="17" charset="-128"/>
                <a:ea typeface="ＭＳ 明朝" panose="02020609040205080304" pitchFamily="17" charset="-128"/>
              </a:rPr>
              <a:t>    </a:t>
            </a:r>
            <a:r>
              <a:rPr lang="en-US" altLang="ja-JP" sz="1100" dirty="0" err="1">
                <a:latin typeface="ＭＳ 明朝" panose="02020609040205080304" pitchFamily="17" charset="-128"/>
                <a:ea typeface="ＭＳ 明朝" panose="02020609040205080304" pitchFamily="17" charset="-128"/>
              </a:rPr>
              <a:t>PLY422M012</a:t>
            </a:r>
            <a:r>
              <a:rPr lang="en-US" altLang="ja-JP" sz="1100" dirty="0">
                <a:latin typeface="ＭＳ 明朝" panose="02020609040205080304" pitchFamily="17" charset="-128"/>
                <a:ea typeface="ＭＳ 明朝" panose="02020609040205080304" pitchFamily="17" charset="-128"/>
              </a:rPr>
              <a:t> : </a:t>
            </a:r>
            <a:r>
              <a:rPr lang="ja-JP" altLang="en-US" sz="1100" dirty="0">
                <a:latin typeface="ＭＳ 明朝" panose="02020609040205080304" pitchFamily="17" charset="-128"/>
                <a:ea typeface="ＭＳ 明朝" panose="02020609040205080304" pitchFamily="17" charset="-128"/>
              </a:rPr>
              <a:t>「メソトレキセート錠２．５ｍｇ」の１日用量は過剰ではないでしょうか。</a:t>
            </a:r>
            <a:endParaRPr lang="en-US" altLang="ja-JP" sz="1100" dirty="0">
              <a:latin typeface="ＭＳ 明朝" panose="02020609040205080304" pitchFamily="17" charset="-128"/>
              <a:ea typeface="ＭＳ 明朝" panose="02020609040205080304" pitchFamily="17" charset="-128"/>
            </a:endParaRPr>
          </a:p>
        </p:txBody>
      </p:sp>
      <p:sp>
        <p:nvSpPr>
          <p:cNvPr id="25" name="四角形: 角を丸くする 10">
            <a:extLst>
              <a:ext uri="{FF2B5EF4-FFF2-40B4-BE49-F238E27FC236}">
                <a16:creationId xmlns:a16="http://schemas.microsoft.com/office/drawing/2014/main" id="{AACABB3B-415C-4353-9645-4AFD0F9D2142}"/>
              </a:ext>
            </a:extLst>
          </p:cNvPr>
          <p:cNvSpPr/>
          <p:nvPr/>
        </p:nvSpPr>
        <p:spPr>
          <a:xfrm>
            <a:off x="4269740" y="2765737"/>
            <a:ext cx="2941287" cy="823882"/>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ja-JP" sz="1100" dirty="0">
                <a:solidFill>
                  <a:schemeClr val="tx1"/>
                </a:solidFill>
                <a:latin typeface="MS Mincho" pitchFamily="49" charset="-128"/>
                <a:ea typeface="MS Mincho" pitchFamily="49" charset="-128"/>
              </a:rPr>
              <a:t>0)</a:t>
            </a:r>
            <a:r>
              <a:rPr lang="ja-JP" altLang="en-US" sz="1100" dirty="0">
                <a:solidFill>
                  <a:schemeClr val="tx1"/>
                </a:solidFill>
                <a:latin typeface="MS Mincho" pitchFamily="49" charset="-128"/>
                <a:ea typeface="MS Mincho" pitchFamily="49" charset="-128"/>
              </a:rPr>
              <a:t>レセプト</a:t>
            </a:r>
            <a:r>
              <a:rPr lang="ja-JP" altLang="ko-KR" sz="1100" dirty="0">
                <a:solidFill>
                  <a:schemeClr val="tx1"/>
                </a:solidFill>
                <a:latin typeface="MS Mincho" pitchFamily="49" charset="-128"/>
                <a:ea typeface="MS Mincho" pitchFamily="49" charset="-128"/>
              </a:rPr>
              <a:t>にG1（＝該当医薬品が1日10mg</a:t>
            </a:r>
            <a:endParaRPr lang="en-US" altLang="ja-JP" sz="1100" dirty="0">
              <a:solidFill>
                <a:schemeClr val="tx1"/>
              </a:solidFill>
              <a:latin typeface="MS Mincho" pitchFamily="49" charset="-128"/>
              <a:ea typeface="MS Mincho" pitchFamily="49" charset="-128"/>
            </a:endParaRPr>
          </a:p>
          <a:p>
            <a:pPr>
              <a:lnSpc>
                <a:spcPct val="125000"/>
              </a:lnSpc>
            </a:pP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以上投与）があります。</a:t>
            </a:r>
            <a:endParaRPr kumimoji="1" lang="ja-JP" altLang="en-US" sz="1100" dirty="0">
              <a:solidFill>
                <a:schemeClr val="tx1"/>
              </a:solidFill>
              <a:latin typeface="MS Mincho" pitchFamily="49" charset="-128"/>
              <a:ea typeface="MS Mincho" pitchFamily="49" charset="-128"/>
            </a:endParaRPr>
          </a:p>
        </p:txBody>
      </p:sp>
      <p:sp>
        <p:nvSpPr>
          <p:cNvPr id="26" name="テキスト ボックス 2">
            <a:extLst>
              <a:ext uri="{FF2B5EF4-FFF2-40B4-BE49-F238E27FC236}">
                <a16:creationId xmlns:a16="http://schemas.microsoft.com/office/drawing/2014/main" id="{2E8BDE35-6B75-43EE-966F-09A38183B47E}"/>
              </a:ext>
            </a:extLst>
          </p:cNvPr>
          <p:cNvSpPr txBox="1"/>
          <p:nvPr/>
        </p:nvSpPr>
        <p:spPr>
          <a:xfrm>
            <a:off x="933784" y="6136801"/>
            <a:ext cx="5929993" cy="515526"/>
          </a:xfrm>
          <a:prstGeom prst="rect">
            <a:avLst/>
          </a:prstGeom>
          <a:noFill/>
        </p:spPr>
        <p:txBody>
          <a:bodyPr wrap="square">
            <a:spAutoFit/>
          </a:bodyPr>
          <a:lstStyle/>
          <a:p>
            <a:pPr>
              <a:lnSpc>
                <a:spcPct val="125000"/>
              </a:lnSpc>
            </a:pPr>
            <a:r>
              <a:rPr lang="ko-KR" altLang="en-US" sz="1100" dirty="0">
                <a:solidFill>
                  <a:srgbClr val="FF0000"/>
                </a:solidFill>
                <a:latin typeface="MS Mincho" pitchFamily="49" charset="-128"/>
                <a:ea typeface="ＭＳ 明朝" panose="02020609040205080304" pitchFamily="17" charset="-128"/>
                <a:cs typeface="KozGoPro-Medium"/>
              </a:rPr>
              <a:t>①</a:t>
            </a:r>
            <a:r>
              <a:rPr lang="ja-JP" altLang="ko-KR" sz="1100" dirty="0">
                <a:latin typeface="MS Mincho" pitchFamily="49" charset="-128"/>
                <a:ea typeface="MS Mincho" pitchFamily="49" charset="-128"/>
              </a:rPr>
              <a:t>医科</a:t>
            </a:r>
            <a:r>
              <a:rPr lang="ja-JP" altLang="en-US" sz="1100" dirty="0">
                <a:solidFill>
                  <a:schemeClr val="tx1"/>
                </a:solidFill>
                <a:latin typeface="MS Mincho" pitchFamily="49" charset="-128"/>
                <a:ea typeface="MS Mincho" pitchFamily="49" charset="-128"/>
              </a:rPr>
              <a:t>レセプト及び</a:t>
            </a:r>
            <a:r>
              <a:rPr lang="ja-JP" altLang="ko-KR" sz="1100" dirty="0">
                <a:latin typeface="MS Mincho" pitchFamily="49" charset="-128"/>
                <a:ea typeface="MS Mincho" pitchFamily="49" charset="-128"/>
              </a:rPr>
              <a:t>DPC</a:t>
            </a:r>
            <a:r>
              <a:rPr lang="ja-JP" altLang="en-US" sz="1100" dirty="0">
                <a:solidFill>
                  <a:schemeClr val="tx1"/>
                </a:solidFill>
                <a:latin typeface="MS Mincho" pitchFamily="49" charset="-128"/>
                <a:ea typeface="MS Mincho" pitchFamily="49" charset="-128"/>
              </a:rPr>
              <a:t>レセプトと</a:t>
            </a:r>
            <a:r>
              <a:rPr lang="ja-JP" altLang="ko-KR" sz="1100" dirty="0">
                <a:latin typeface="MS Mincho" pitchFamily="49" charset="-128"/>
                <a:ea typeface="MS Mincho" pitchFamily="49" charset="-128"/>
              </a:rPr>
              <a:t>歯科</a:t>
            </a:r>
            <a:r>
              <a:rPr lang="ja-JP" altLang="en-US" sz="1100" dirty="0">
                <a:solidFill>
                  <a:schemeClr val="tx1"/>
                </a:solidFill>
                <a:latin typeface="MS Mincho" pitchFamily="49" charset="-128"/>
                <a:ea typeface="MS Mincho" pitchFamily="49" charset="-128"/>
              </a:rPr>
              <a:t>レセプト</a:t>
            </a:r>
            <a:r>
              <a:rPr lang="ja-JP" altLang="ko-KR" sz="1100" dirty="0">
                <a:latin typeface="MS Mincho" pitchFamily="49" charset="-128"/>
                <a:ea typeface="MS Mincho" pitchFamily="49" charset="-128"/>
              </a:rPr>
              <a:t>の医薬品を検索します。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a:solidFill>
                  <a:srgbClr val="FF0000"/>
                </a:solidFill>
                <a:latin typeface="MS Mincho" pitchFamily="49" charset="-128"/>
                <a:ea typeface="MS Mincho" pitchFamily="49" charset="-128"/>
              </a:rPr>
              <a:t>②</a:t>
            </a:r>
            <a:r>
              <a:rPr lang="ja-JP" altLang="ko-KR" sz="1100" dirty="0">
                <a:latin typeface="MS Mincho" pitchFamily="49" charset="-128"/>
                <a:ea typeface="MS Mincho" pitchFamily="49" charset="-128"/>
              </a:rPr>
              <a:t>検索する「診療識別」を設定します。 </a:t>
            </a:r>
            <a:r>
              <a:rPr lang="en-US" altLang="ko-KR" sz="1100" dirty="0">
                <a:solidFill>
                  <a:schemeClr val="tx1"/>
                </a:solidFill>
                <a:latin typeface="MS Mincho" pitchFamily="49" charset="-128"/>
                <a:ea typeface="MS Mincho" pitchFamily="49" charset="-128"/>
                <a:sym typeface="Wingdings" panose="05000000000000000000" pitchFamily="2" charset="2"/>
              </a:rPr>
              <a:t></a:t>
            </a:r>
            <a:r>
              <a:rPr lang="ja-JP" altLang="ko-KR" sz="1100" dirty="0">
                <a:latin typeface="MS Mincho" pitchFamily="49" charset="-128"/>
                <a:ea typeface="MS Mincho" pitchFamily="49" charset="-128"/>
              </a:rPr>
              <a:t>下</a:t>
            </a:r>
            <a:r>
              <a:rPr lang="ja-JP" altLang="en-US" sz="1100" dirty="0">
                <a:latin typeface="MS Mincho" pitchFamily="49" charset="-128"/>
                <a:ea typeface="MS Mincho" pitchFamily="49" charset="-128"/>
              </a:rPr>
              <a:t>服部診療</a:t>
            </a:r>
            <a:r>
              <a:rPr lang="ja-JP" altLang="ko-KR" sz="1100" dirty="0">
                <a:latin typeface="MS Mincho" pitchFamily="49" charset="-128"/>
                <a:ea typeface="MS Mincho" pitchFamily="49" charset="-128"/>
              </a:rPr>
              <a:t>の識別で医薬品を検索します。</a:t>
            </a:r>
            <a:endParaRPr lang="ja-JP" altLang="en-US" sz="1100" dirty="0">
              <a:solidFill>
                <a:schemeClr val="tx1"/>
              </a:solidFill>
              <a:latin typeface="MS Mincho" pitchFamily="49" charset="-128"/>
              <a:ea typeface="MS Mincho" pitchFamily="49" charset="-128"/>
              <a:cs typeface="KozGoPro-Medium"/>
            </a:endParaRPr>
          </a:p>
        </p:txBody>
      </p:sp>
      <p:sp>
        <p:nvSpPr>
          <p:cNvPr id="28" name="TextBox 14"/>
          <p:cNvSpPr txBox="1"/>
          <p:nvPr/>
        </p:nvSpPr>
        <p:spPr>
          <a:xfrm>
            <a:off x="2506934" y="2710459"/>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b="0" dirty="0">
                <a:solidFill>
                  <a:srgbClr val="FF0000"/>
                </a:solidFill>
                <a:latin typeface="ＭＳ 明朝" panose="02020609040205080304" pitchFamily="17" charset="-128"/>
                <a:ea typeface="ＭＳ 明朝" panose="02020609040205080304" pitchFamily="17" charset="-128"/>
              </a:rPr>
              <a:t>①</a:t>
            </a:r>
            <a:endParaRPr lang="ko-KR" altLang="en-US" b="0" dirty="0">
              <a:solidFill>
                <a:srgbClr val="FF0000"/>
              </a:solidFill>
              <a:latin typeface="ＭＳ 明朝" panose="02020609040205080304" pitchFamily="17" charset="-128"/>
              <a:ea typeface="+mn-ea"/>
            </a:endParaRPr>
          </a:p>
        </p:txBody>
      </p:sp>
      <p:sp>
        <p:nvSpPr>
          <p:cNvPr id="32" name="TextBox 15"/>
          <p:cNvSpPr txBox="1"/>
          <p:nvPr/>
        </p:nvSpPr>
        <p:spPr>
          <a:xfrm>
            <a:off x="4762649" y="4270028"/>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b="0" dirty="0">
                <a:solidFill>
                  <a:srgbClr val="FF0000"/>
                </a:solidFill>
                <a:latin typeface="ＭＳ 明朝" panose="02020609040205080304" pitchFamily="17" charset="-128"/>
                <a:ea typeface="ＭＳ 明朝" panose="02020609040205080304" pitchFamily="17" charset="-128"/>
              </a:rPr>
              <a:t>②</a:t>
            </a:r>
            <a:endParaRPr lang="ko-KR" altLang="en-US" b="0" dirty="0">
              <a:solidFill>
                <a:srgbClr val="FF0000"/>
              </a:solidFill>
              <a:latin typeface="ＭＳ 明朝" panose="02020609040205080304" pitchFamily="17" charset="-128"/>
              <a:ea typeface="+mn-ea"/>
            </a:endParaRPr>
          </a:p>
        </p:txBody>
      </p:sp>
      <p:sp>
        <p:nvSpPr>
          <p:cNvPr id="38" name="四角形: 角を丸くする 10">
            <a:extLst>
              <a:ext uri="{FF2B5EF4-FFF2-40B4-BE49-F238E27FC236}">
                <a16:creationId xmlns:a16="http://schemas.microsoft.com/office/drawing/2014/main" id="{7DF68438-42C4-B5BD-7C37-3184E79DE272}"/>
              </a:ext>
            </a:extLst>
          </p:cNvPr>
          <p:cNvSpPr/>
          <p:nvPr/>
        </p:nvSpPr>
        <p:spPr>
          <a:xfrm>
            <a:off x="1386839" y="3018236"/>
            <a:ext cx="2662647" cy="4651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4"/>
          <p:cNvPicPr>
            <a:picLocks noChangeAspect="1" noChangeArrowheads="1"/>
          </p:cNvPicPr>
          <p:nvPr/>
        </p:nvPicPr>
        <p:blipFill>
          <a:blip r:embed="rId4" cstate="print"/>
          <a:srcRect/>
          <a:stretch>
            <a:fillRect/>
          </a:stretch>
        </p:blipFill>
        <p:spPr bwMode="auto">
          <a:xfrm>
            <a:off x="1491059" y="6823145"/>
            <a:ext cx="4132218" cy="977853"/>
          </a:xfrm>
          <a:prstGeom prst="rect">
            <a:avLst/>
          </a:prstGeom>
          <a:noFill/>
          <a:ln w="9525">
            <a:noFill/>
            <a:miter lim="800000"/>
            <a:headEnd/>
            <a:tailEnd/>
          </a:ln>
          <a:effectLst/>
        </p:spPr>
      </p:pic>
      <p:sp>
        <p:nvSpPr>
          <p:cNvPr id="40" name="TextBox 23"/>
          <p:cNvSpPr txBox="1"/>
          <p:nvPr/>
        </p:nvSpPr>
        <p:spPr>
          <a:xfrm>
            <a:off x="3912658" y="7051876"/>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ＭＳ 明朝" panose="02020609040205080304" pitchFamily="17" charset="-128"/>
                <a:ea typeface="ＭＳ 明朝" panose="02020609040205080304" pitchFamily="17" charset="-128"/>
              </a:rPr>
              <a:t>③</a:t>
            </a:r>
            <a:endParaRPr lang="ko-KR" altLang="en-US" dirty="0">
              <a:solidFill>
                <a:srgbClr val="FF0000"/>
              </a:solidFill>
              <a:latin typeface="ＭＳ 明朝" panose="02020609040205080304" pitchFamily="17" charset="-128"/>
            </a:endParaRPr>
          </a:p>
        </p:txBody>
      </p:sp>
      <p:sp>
        <p:nvSpPr>
          <p:cNvPr id="41" name="TextBox 23"/>
          <p:cNvSpPr txBox="1"/>
          <p:nvPr/>
        </p:nvSpPr>
        <p:spPr>
          <a:xfrm>
            <a:off x="2649395" y="7287255"/>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ＭＳ 明朝" panose="02020609040205080304" pitchFamily="17" charset="-128"/>
                <a:ea typeface="ＭＳ 明朝" panose="02020609040205080304" pitchFamily="17" charset="-128"/>
              </a:rPr>
              <a:t>④</a:t>
            </a:r>
            <a:endParaRPr lang="ko-KR" altLang="en-US" dirty="0">
              <a:solidFill>
                <a:srgbClr val="FF0000"/>
              </a:solidFill>
              <a:latin typeface="ＭＳ 明朝" panose="02020609040205080304" pitchFamily="17" charset="-128"/>
            </a:endParaRPr>
          </a:p>
        </p:txBody>
      </p:sp>
      <p:sp>
        <p:nvSpPr>
          <p:cNvPr id="42" name="テキスト ボックス 2">
            <a:extLst>
              <a:ext uri="{FF2B5EF4-FFF2-40B4-BE49-F238E27FC236}">
                <a16:creationId xmlns:a16="http://schemas.microsoft.com/office/drawing/2014/main" id="{2E8BDE35-6B75-43EE-966F-09A38183B47E}"/>
              </a:ext>
            </a:extLst>
          </p:cNvPr>
          <p:cNvSpPr txBox="1"/>
          <p:nvPr/>
        </p:nvSpPr>
        <p:spPr>
          <a:xfrm>
            <a:off x="933784" y="8212053"/>
            <a:ext cx="6080464" cy="938719"/>
          </a:xfrm>
          <a:prstGeom prst="rect">
            <a:avLst/>
          </a:prstGeom>
          <a:noFill/>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cs typeface="KozGoPro-Medium"/>
              </a:rPr>
              <a:t>③</a:t>
            </a:r>
            <a:r>
              <a:rPr lang="ja-JP" altLang="ko-KR" sz="1100" dirty="0">
                <a:latin typeface="MS Mincho" pitchFamily="49" charset="-128"/>
                <a:ea typeface="MS Mincho" pitchFamily="49" charset="-128"/>
              </a:rPr>
              <a:t>集計項目に従って集計します。 </a:t>
            </a:r>
            <a:r>
              <a:rPr lang="en-US" altLang="ja-JP" sz="1100" dirty="0">
                <a:solidFill>
                  <a:schemeClr val="tx1"/>
                </a:solidFill>
                <a:latin typeface="MS Mincho" pitchFamily="49" charset="-128"/>
                <a:ea typeface="MS Mincho" pitchFamily="49" charset="-128"/>
                <a:cs typeface="KozGoPro-Medium"/>
                <a:sym typeface="Wingdings" panose="05000000000000000000" pitchFamily="2" charset="2"/>
              </a:rPr>
              <a:t></a:t>
            </a:r>
            <a:r>
              <a:rPr lang="ja-JP" altLang="ko-KR" sz="1100" dirty="0">
                <a:latin typeface="MS Mincho" pitchFamily="49" charset="-128"/>
                <a:ea typeface="MS Mincho" pitchFamily="49" charset="-128"/>
              </a:rPr>
              <a:t>使用量で集計します。</a:t>
            </a:r>
            <a:endParaRPr lang="ja-JP" altLang="en-US" sz="1100" dirty="0">
              <a:solidFill>
                <a:schemeClr val="tx1"/>
              </a:solidFill>
              <a:latin typeface="MS Mincho" pitchFamily="49" charset="-128"/>
              <a:ea typeface="MS Mincho" pitchFamily="49" charset="-128"/>
              <a:cs typeface="KozGoPro-Medium"/>
            </a:endParaRPr>
          </a:p>
          <a:p>
            <a:pPr>
              <a:lnSpc>
                <a:spcPct val="125000"/>
              </a:lnSpc>
            </a:pPr>
            <a:r>
              <a:rPr lang="ja-JP" altLang="en-US" sz="1100" dirty="0">
                <a:solidFill>
                  <a:srgbClr val="FF0000"/>
                </a:solidFill>
                <a:latin typeface="MS Mincho" pitchFamily="49" charset="-128"/>
                <a:ea typeface="MS Mincho" pitchFamily="49" charset="-128"/>
                <a:cs typeface="KozGoPro-Medium"/>
              </a:rPr>
              <a:t>④</a:t>
            </a:r>
            <a:r>
              <a:rPr lang="ja-JP" altLang="ko-KR" sz="1100" dirty="0">
                <a:latin typeface="MS Mincho" pitchFamily="49" charset="-128"/>
                <a:ea typeface="MS Mincho" pitchFamily="49" charset="-128"/>
              </a:rPr>
              <a:t>集計範囲に基づいて集計します。 </a:t>
            </a:r>
            <a:r>
              <a:rPr lang="en-US" altLang="ja-JP" sz="1100" dirty="0">
                <a:solidFill>
                  <a:schemeClr val="tx1"/>
                </a:solidFill>
                <a:latin typeface="MS Mincho" pitchFamily="49" charset="-128"/>
                <a:ea typeface="MS Mincho" pitchFamily="49" charset="-128"/>
                <a:cs typeface="KozGoPro-Medium"/>
                <a:sym typeface="Wingdings" panose="05000000000000000000" pitchFamily="2" charset="2"/>
              </a:rPr>
              <a:t> </a:t>
            </a:r>
            <a:r>
              <a:rPr lang="ja-JP" altLang="ko-KR" sz="1100" dirty="0">
                <a:latin typeface="MS Mincho" pitchFamily="49" charset="-128"/>
                <a:ea typeface="MS Mincho" pitchFamily="49" charset="-128"/>
              </a:rPr>
              <a:t>「同</a:t>
            </a:r>
            <a:r>
              <a:rPr lang="ja-JP" altLang="en-US" sz="1100" dirty="0">
                <a:latin typeface="MS Mincho" pitchFamily="49" charset="-128"/>
                <a:ea typeface="MS Mincho" pitchFamily="49" charset="-128"/>
              </a:rPr>
              <a:t>一算定日</a:t>
            </a:r>
            <a:r>
              <a:rPr lang="ja-JP" altLang="ko-KR" sz="1100" dirty="0">
                <a:latin typeface="MS Mincho" pitchFamily="49" charset="-128"/>
                <a:ea typeface="MS Mincho" pitchFamily="49" charset="-128"/>
              </a:rPr>
              <a:t>内」で集計します。</a:t>
            </a:r>
            <a:endParaRPr lang="ja-JP" altLang="en-US" sz="1100" dirty="0">
              <a:solidFill>
                <a:schemeClr val="tx1"/>
              </a:solidFill>
              <a:latin typeface="MS Mincho" pitchFamily="49" charset="-128"/>
              <a:ea typeface="MS Mincho" pitchFamily="49" charset="-128"/>
              <a:cs typeface="KozGoPro-Medium"/>
            </a:endParaRPr>
          </a:p>
          <a:p>
            <a:pPr>
              <a:lnSpc>
                <a:spcPct val="125000"/>
              </a:lnSpc>
            </a:pPr>
            <a:endParaRPr lang="ja-JP" altLang="en-US" sz="1100" dirty="0">
              <a:solidFill>
                <a:srgbClr val="FF0000"/>
              </a:solidFill>
              <a:latin typeface="MS Mincho" pitchFamily="49" charset="-128"/>
              <a:ea typeface="MS Mincho" pitchFamily="49" charset="-128"/>
              <a:cs typeface="KozGoPro-Medium"/>
            </a:endParaRPr>
          </a:p>
          <a:p>
            <a:pPr>
              <a:lnSpc>
                <a:spcPct val="125000"/>
              </a:lnSpc>
            </a:pPr>
            <a:r>
              <a:rPr lang="ja-JP" altLang="ko-KR" sz="1100" dirty="0">
                <a:solidFill>
                  <a:srgbClr val="FF0000"/>
                </a:solidFill>
                <a:latin typeface="MS Mincho" pitchFamily="49" charset="-128"/>
                <a:ea typeface="MS Mincho" pitchFamily="49" charset="-128"/>
              </a:rPr>
              <a:t>算定日ごとにコード別使用量の合計が4を超える医薬品があれば条件を満たします。</a:t>
            </a:r>
            <a:endParaRPr lang="ja-JP" altLang="en-US" sz="1100" dirty="0">
              <a:solidFill>
                <a:srgbClr val="FF0000"/>
              </a:solidFill>
              <a:latin typeface="MS Mincho" pitchFamily="49" charset="-128"/>
              <a:ea typeface="MS Mincho" pitchFamily="49" charset="-128"/>
              <a:cs typeface="KozGoPro-Medium"/>
            </a:endParaRPr>
          </a:p>
        </p:txBody>
      </p:sp>
      <p:sp>
        <p:nvSpPr>
          <p:cNvPr id="16" name="正方形/長方形 11">
            <a:extLst>
              <a:ext uri="{FF2B5EF4-FFF2-40B4-BE49-F238E27FC236}">
                <a16:creationId xmlns:a16="http://schemas.microsoft.com/office/drawing/2014/main" id="{9C672CCF-F4F8-4940-B2D1-1B7B638DA7AC}"/>
              </a:ext>
            </a:extLst>
          </p:cNvPr>
          <p:cNvSpPr/>
          <p:nvPr/>
        </p:nvSpPr>
        <p:spPr>
          <a:xfrm>
            <a:off x="1080000" y="1056281"/>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S Mincho" pitchFamily="49" charset="-128"/>
                <a:ea typeface="MS Mincho" pitchFamily="49" charset="-128"/>
              </a:rPr>
              <a:t>点検</a:t>
            </a:r>
            <a:r>
              <a:rPr lang="ja-JP" altLang="ko-KR" dirty="0">
                <a:solidFill>
                  <a:schemeClr val="tx1"/>
                </a:solidFill>
                <a:latin typeface="MS Mincho" pitchFamily="49" charset="-128"/>
                <a:ea typeface="MS Mincho" pitchFamily="49" charset="-128"/>
              </a:rPr>
              <a:t>ルール作成事例</a:t>
            </a:r>
            <a:endParaRPr kumimoji="1" lang="ja-JP" altLang="en-US" dirty="0">
              <a:solidFill>
                <a:schemeClr val="tx1"/>
              </a:solidFill>
              <a:latin typeface="MS Mincho" pitchFamily="49" charset="-128"/>
              <a:ea typeface="MS Mincho" pitchFamily="49" charset="-128"/>
            </a:endParaRPr>
          </a:p>
        </p:txBody>
      </p:sp>
    </p:spTree>
    <p:extLst>
      <p:ext uri="{BB962C8B-B14F-4D97-AF65-F5344CB8AC3E}">
        <p14:creationId xmlns:p14="http://schemas.microsoft.com/office/powerpoint/2010/main" val="33285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1080000" y="2149839"/>
            <a:ext cx="5809699" cy="4380902"/>
          </a:xfrm>
          <a:prstGeom prst="rect">
            <a:avLst/>
          </a:prstGeom>
          <a:noFill/>
          <a:ln w="9525">
            <a:noFill/>
            <a:miter lim="800000"/>
            <a:headEnd/>
            <a:tailEnd/>
          </a:ln>
          <a:effectLst/>
        </p:spPr>
      </p:pic>
      <p:sp>
        <p:nvSpPr>
          <p:cNvPr id="35" name="テキスト ボックス 3">
            <a:extLst>
              <a:ext uri="{FF2B5EF4-FFF2-40B4-BE49-F238E27FC236}">
                <a16:creationId xmlns:a16="http://schemas.microsoft.com/office/drawing/2014/main" id="{2A10F69F-F7C3-428B-BA93-7B3132089368}"/>
              </a:ext>
            </a:extLst>
          </p:cNvPr>
          <p:cNvSpPr txBox="1"/>
          <p:nvPr/>
        </p:nvSpPr>
        <p:spPr>
          <a:xfrm>
            <a:off x="1071713" y="5900420"/>
            <a:ext cx="5400000" cy="280590"/>
          </a:xfrm>
          <a:prstGeom prst="rect">
            <a:avLst/>
          </a:prstGeom>
          <a:noFill/>
        </p:spPr>
        <p:txBody>
          <a:bodyPr wrap="square">
            <a:spAutoFit/>
          </a:bodyPr>
          <a:lstStyle/>
          <a:p>
            <a:pPr marL="252000" lvl="0">
              <a:lnSpc>
                <a:spcPct val="125000"/>
              </a:lnSpc>
            </a:pPr>
            <a:r>
              <a:rPr lang="ja-JP" altLang="en-US" sz="1100" b="1" dirty="0">
                <a:solidFill>
                  <a:srgbClr val="7F7F7F"/>
                </a:solidFill>
                <a:latin typeface="MS Mincho"/>
                <a:ea typeface="MS Mincho"/>
                <a:cs typeface="MS Mincho"/>
                <a:sym typeface="MS Mincho"/>
              </a:rPr>
              <a:t>　</a:t>
            </a:r>
            <a:r>
              <a:rPr lang="ja-JP" altLang="en-US" sz="1100" dirty="0">
                <a:solidFill>
                  <a:schemeClr val="dk1"/>
                </a:solidFill>
                <a:latin typeface="MS Mincho"/>
                <a:ea typeface="MS Mincho"/>
                <a:cs typeface="MS Mincho"/>
                <a:sym typeface="MS Mincho"/>
              </a:rPr>
              <a:t>説明</a:t>
            </a:r>
            <a:endParaRPr lang="en-US" altLang="ja-JP" sz="1100" dirty="0">
              <a:latin typeface="ＭＳ 明朝" panose="02020609040205080304" pitchFamily="17" charset="-128"/>
              <a:ea typeface="ＭＳ 明朝" panose="02020609040205080304" pitchFamily="17" charset="-128"/>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12</a:t>
            </a:fld>
            <a:endParaRPr dirty="0"/>
          </a:p>
        </p:txBody>
      </p:sp>
      <p:sp>
        <p:nvSpPr>
          <p:cNvPr id="30" name="Google Shape;123;p3">
            <a:extLst>
              <a:ext uri="{FF2B5EF4-FFF2-40B4-BE49-F238E27FC236}">
                <a16:creationId xmlns:a16="http://schemas.microsoft.com/office/drawing/2014/main" id="{884261EC-43E9-D4FD-95BB-9C465A88A124}"/>
              </a:ext>
            </a:extLst>
          </p:cNvPr>
          <p:cNvSpPr/>
          <p:nvPr/>
        </p:nvSpPr>
        <p:spPr>
          <a:xfrm>
            <a:off x="977486" y="77828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テキスト ボックス 2">
            <a:extLst>
              <a:ext uri="{FF2B5EF4-FFF2-40B4-BE49-F238E27FC236}">
                <a16:creationId xmlns:a16="http://schemas.microsoft.com/office/drawing/2014/main" id="{00E78306-AB84-4E82-B33C-BC81F14B67E2}"/>
              </a:ext>
            </a:extLst>
          </p:cNvPr>
          <p:cNvSpPr txBox="1"/>
          <p:nvPr/>
        </p:nvSpPr>
        <p:spPr>
          <a:xfrm>
            <a:off x="740779" y="1451102"/>
            <a:ext cx="6213429" cy="698012"/>
          </a:xfrm>
          <a:prstGeom prst="rect">
            <a:avLst/>
          </a:prstGeom>
          <a:noFill/>
        </p:spPr>
        <p:txBody>
          <a:bodyPr wrap="square">
            <a:spAutoFit/>
          </a:bodyPr>
          <a:lstStyle/>
          <a:p>
            <a:pPr>
              <a:lnSpc>
                <a:spcPct val="125000"/>
              </a:lnSpc>
            </a:pPr>
            <a:r>
              <a:rPr lang="ja-JP" altLang="en-US" sz="1100" dirty="0">
                <a:latin typeface="ＭＳ 明朝" panose="02020609040205080304" pitchFamily="17" charset="-128"/>
                <a:ea typeface="ＭＳ 明朝" panose="02020609040205080304" pitchFamily="17" charset="-128"/>
              </a:rPr>
              <a:t>３．傷病名点検</a:t>
            </a:r>
          </a:p>
          <a:p>
            <a:pPr>
              <a:lnSpc>
                <a:spcPct val="125000"/>
              </a:lnSpc>
            </a:pPr>
            <a:r>
              <a:rPr lang="en-US" altLang="ja-JP" sz="1100" dirty="0">
                <a:latin typeface="ＭＳ 明朝" panose="02020609040205080304" pitchFamily="17" charset="-128"/>
                <a:ea typeface="ＭＳ 明朝" panose="02020609040205080304" pitchFamily="17" charset="-128"/>
              </a:rPr>
              <a:t>    </a:t>
            </a:r>
            <a:r>
              <a:rPr lang="en-US" altLang="ja-JP" sz="1100" dirty="0" err="1">
                <a:latin typeface="ＭＳ 明朝" panose="02020609040205080304" pitchFamily="17" charset="-128"/>
                <a:ea typeface="ＭＳ 明朝" panose="02020609040205080304" pitchFamily="17" charset="-128"/>
              </a:rPr>
              <a:t>PLB001M117</a:t>
            </a:r>
            <a:r>
              <a:rPr lang="en-US" altLang="ja-JP" sz="1100" dirty="0">
                <a:latin typeface="ＭＳ 明朝" panose="02020609040205080304" pitchFamily="17" charset="-128"/>
                <a:ea typeface="ＭＳ 明朝" panose="02020609040205080304" pitchFamily="17" charset="-128"/>
              </a:rPr>
              <a:t> : </a:t>
            </a:r>
            <a:r>
              <a:rPr lang="ja-JP" altLang="en-US" sz="1100" dirty="0">
                <a:latin typeface="ＭＳ 明朝" panose="02020609040205080304" pitchFamily="17" charset="-128"/>
                <a:ea typeface="ＭＳ 明朝" panose="02020609040205080304" pitchFamily="17" charset="-128"/>
              </a:rPr>
              <a:t>蕁麻疹の傷病からみて「小児科外来診療料」の算定はいかがでしょうか。</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en-US" sz="1100" dirty="0">
                <a:latin typeface="ＭＳ 明朝" panose="02020609040205080304" pitchFamily="17" charset="-128"/>
                <a:ea typeface="ＭＳ 明朝" panose="02020609040205080304" pitchFamily="17" charset="-128"/>
              </a:rPr>
              <a:t>　　縦覧情報より一連といえるのではないでしょうか。</a:t>
            </a:r>
          </a:p>
        </p:txBody>
      </p:sp>
      <p:sp>
        <p:nvSpPr>
          <p:cNvPr id="25" name="四角形: 角を丸くする 10">
            <a:extLst>
              <a:ext uri="{FF2B5EF4-FFF2-40B4-BE49-F238E27FC236}">
                <a16:creationId xmlns:a16="http://schemas.microsoft.com/office/drawing/2014/main" id="{AACABB3B-415C-4353-9645-4AFD0F9D2142}"/>
              </a:ext>
            </a:extLst>
          </p:cNvPr>
          <p:cNvSpPr/>
          <p:nvPr/>
        </p:nvSpPr>
        <p:spPr>
          <a:xfrm>
            <a:off x="3553429" y="4931229"/>
            <a:ext cx="3831220" cy="1165263"/>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ja-JP" sz="1100" dirty="0">
                <a:solidFill>
                  <a:schemeClr val="tx1"/>
                </a:solidFill>
                <a:latin typeface="ＭＳ 明朝" panose="02020609040205080304" pitchFamily="17" charset="-128"/>
                <a:ea typeface="ＭＳ 明朝" panose="02020609040205080304" pitchFamily="17" charset="-128"/>
              </a:rPr>
              <a:t>0) </a:t>
            </a:r>
            <a:r>
              <a:rPr lang="ja-JP" altLang="en-US" sz="1100" dirty="0">
                <a:solidFill>
                  <a:schemeClr val="tx1"/>
                </a:solidFill>
                <a:latin typeface="ＭＳ 明朝" panose="02020609040205080304" pitchFamily="17" charset="-128"/>
                <a:ea typeface="ＭＳ 明朝" panose="02020609040205080304" pitchFamily="17" charset="-128"/>
              </a:rPr>
              <a:t>レセプト</a:t>
            </a:r>
            <a:r>
              <a:rPr lang="ja-JP" altLang="ko-KR" sz="1100" dirty="0">
                <a:solidFill>
                  <a:schemeClr val="tx1"/>
                </a:solidFill>
                <a:latin typeface="ＭＳ 明朝" panose="02020609040205080304" pitchFamily="17" charset="-128"/>
                <a:ea typeface="ＭＳ 明朝" panose="02020609040205080304" pitchFamily="17" charset="-128"/>
              </a:rPr>
              <a:t>にG1の算定が存在します。</a:t>
            </a:r>
            <a:endParaRPr lang="ja-JP" altLang="en-US" sz="1100" dirty="0">
              <a:solidFill>
                <a:schemeClr val="tx1"/>
              </a:solidFill>
              <a:latin typeface="ＭＳ 明朝" panose="02020609040205080304" pitchFamily="17" charset="-128"/>
              <a:ea typeface="ＭＳ 明朝" panose="02020609040205080304" pitchFamily="17" charset="-128"/>
            </a:endParaRPr>
          </a:p>
          <a:p>
            <a:pPr>
              <a:lnSpc>
                <a:spcPct val="125000"/>
              </a:lnSpc>
            </a:pPr>
            <a:r>
              <a:rPr lang="en-US" altLang="ja-JP" sz="1100" dirty="0">
                <a:solidFill>
                  <a:schemeClr val="tx1"/>
                </a:solidFill>
                <a:latin typeface="ＭＳ 明朝" panose="02020609040205080304" pitchFamily="17" charset="-128"/>
                <a:ea typeface="ＭＳ 明朝" panose="02020609040205080304" pitchFamily="17" charset="-128"/>
              </a:rPr>
              <a:t>1) </a:t>
            </a:r>
            <a:r>
              <a:rPr lang="ja-JP" altLang="en-US" sz="1100" dirty="0">
                <a:solidFill>
                  <a:schemeClr val="tx1"/>
                </a:solidFill>
                <a:latin typeface="ＭＳ 明朝" panose="02020609040205080304" pitchFamily="17" charset="-128"/>
                <a:ea typeface="ＭＳ 明朝" panose="02020609040205080304" pitchFamily="17" charset="-128"/>
              </a:rPr>
              <a:t>段階</a:t>
            </a:r>
            <a:r>
              <a:rPr lang="ja-JP" altLang="ko-KR" sz="1100" dirty="0">
                <a:solidFill>
                  <a:schemeClr val="tx1"/>
                </a:solidFill>
                <a:latin typeface="ＭＳ 明朝" panose="02020609040205080304" pitchFamily="17" charset="-128"/>
                <a:ea typeface="ＭＳ 明朝" panose="02020609040205080304" pitchFamily="17" charset="-128"/>
              </a:rPr>
              <a:t>0 G2確定病名が存在します。</a:t>
            </a:r>
            <a:endParaRPr lang="ja-JP" altLang="en-US" sz="1100" dirty="0">
              <a:solidFill>
                <a:schemeClr val="tx1"/>
              </a:solidFill>
              <a:latin typeface="ＭＳ 明朝" panose="02020609040205080304" pitchFamily="17" charset="-128"/>
              <a:ea typeface="ＭＳ 明朝" panose="02020609040205080304" pitchFamily="17" charset="-128"/>
            </a:endParaRPr>
          </a:p>
          <a:p>
            <a:pPr>
              <a:lnSpc>
                <a:spcPct val="125000"/>
              </a:lnSpc>
            </a:pPr>
            <a:r>
              <a:rPr lang="en-US" altLang="ja-JP" sz="1100" dirty="0">
                <a:solidFill>
                  <a:schemeClr val="tx1"/>
                </a:solidFill>
                <a:latin typeface="ＭＳ 明朝" panose="02020609040205080304" pitchFamily="17" charset="-128"/>
                <a:ea typeface="ＭＳ 明朝" panose="02020609040205080304" pitchFamily="17" charset="-128"/>
              </a:rPr>
              <a:t>2) </a:t>
            </a:r>
            <a:r>
              <a:rPr lang="ja-JP" altLang="ko-KR" sz="1100" dirty="0">
                <a:solidFill>
                  <a:schemeClr val="tx1"/>
                </a:solidFill>
                <a:latin typeface="ＭＳ 明朝" panose="02020609040205080304" pitchFamily="17" charset="-128"/>
                <a:ea typeface="ＭＳ 明朝" panose="02020609040205080304" pitchFamily="17" charset="-128"/>
              </a:rPr>
              <a:t>0段</a:t>
            </a:r>
            <a:r>
              <a:rPr lang="ja-JP" altLang="en-US" sz="1100" dirty="0">
                <a:solidFill>
                  <a:schemeClr val="tx1"/>
                </a:solidFill>
                <a:latin typeface="ＭＳ 明朝" panose="02020609040205080304" pitchFamily="17" charset="-128"/>
                <a:ea typeface="ＭＳ 明朝" panose="02020609040205080304" pitchFamily="17" charset="-128"/>
              </a:rPr>
              <a:t>レセプト</a:t>
            </a:r>
            <a:r>
              <a:rPr lang="ja-JP" altLang="ko-KR" sz="1100" dirty="0">
                <a:solidFill>
                  <a:schemeClr val="tx1"/>
                </a:solidFill>
                <a:latin typeface="ＭＳ 明朝" panose="02020609040205080304" pitchFamily="17" charset="-128"/>
                <a:ea typeface="ＭＳ 明朝" panose="02020609040205080304" pitchFamily="17" charset="-128"/>
              </a:rPr>
              <a:t>の前月にG2の確定病名が存在します。</a:t>
            </a:r>
            <a:endParaRPr kumimoji="1" lang="ja-JP" altLang="en-US" sz="1100" dirty="0">
              <a:solidFill>
                <a:schemeClr val="tx1"/>
              </a:solidFill>
              <a:latin typeface="ＭＳ 明朝" panose="02020609040205080304" pitchFamily="17" charset="-128"/>
              <a:ea typeface="ＭＳ 明朝" panose="02020609040205080304" pitchFamily="17" charset="-128"/>
            </a:endParaRPr>
          </a:p>
        </p:txBody>
      </p:sp>
      <p:sp>
        <p:nvSpPr>
          <p:cNvPr id="26" name="テキスト ボックス 2">
            <a:extLst>
              <a:ext uri="{FF2B5EF4-FFF2-40B4-BE49-F238E27FC236}">
                <a16:creationId xmlns:a16="http://schemas.microsoft.com/office/drawing/2014/main" id="{2E8BDE35-6B75-43EE-966F-09A38183B47E}"/>
              </a:ext>
            </a:extLst>
          </p:cNvPr>
          <p:cNvSpPr txBox="1"/>
          <p:nvPr/>
        </p:nvSpPr>
        <p:spPr>
          <a:xfrm>
            <a:off x="390935" y="7782892"/>
            <a:ext cx="8037461" cy="1128066"/>
          </a:xfrm>
          <a:prstGeom prst="rect">
            <a:avLst/>
          </a:prstGeom>
          <a:noFill/>
        </p:spPr>
        <p:txBody>
          <a:bodyPr wrap="square">
            <a:spAutoFit/>
          </a:bodyPr>
          <a:lstStyle/>
          <a:p>
            <a:pPr>
              <a:lnSpc>
                <a:spcPct val="125000"/>
              </a:lnSpc>
            </a:pPr>
            <a:r>
              <a:rPr lang="ja-JP" altLang="en-US" sz="1100" dirty="0">
                <a:solidFill>
                  <a:srgbClr val="FF0000"/>
                </a:solidFill>
                <a:latin typeface="MS Mincho" pitchFamily="49" charset="-128"/>
                <a:ea typeface="MS Mincho" pitchFamily="49" charset="-128"/>
                <a:cs typeface="KozGoPro-Medium"/>
              </a:rPr>
              <a:t>①</a:t>
            </a:r>
            <a:r>
              <a:rPr lang="ja-JP" altLang="en-US" sz="1100" dirty="0">
                <a:solidFill>
                  <a:schemeClr val="tx1"/>
                </a:solidFill>
                <a:latin typeface="MS Mincho" pitchFamily="49" charset="-128"/>
                <a:ea typeface="MS Mincho" pitchFamily="49" charset="-128"/>
                <a:cs typeface="KozGoPro-Medium"/>
              </a:rPr>
              <a:t>現段階</a:t>
            </a:r>
            <a:r>
              <a:rPr lang="ja-JP" altLang="ko-KR" sz="1100" dirty="0">
                <a:solidFill>
                  <a:schemeClr val="tx1"/>
                </a:solidFill>
                <a:latin typeface="MS Mincho" pitchFamily="49" charset="-128"/>
                <a:ea typeface="MS Mincho" pitchFamily="49" charset="-128"/>
              </a:rPr>
              <a:t>に含まれているグループのコードを</a:t>
            </a:r>
            <a:r>
              <a:rPr lang="ja-JP" altLang="en-US" sz="1100" dirty="0">
                <a:solidFill>
                  <a:schemeClr val="tx1"/>
                </a:solidFill>
                <a:latin typeface="MS Mincho" pitchFamily="49" charset="-128"/>
                <a:ea typeface="MS Mincho" pitchFamily="49" charset="-128"/>
              </a:rPr>
              <a:t>、</a:t>
            </a:r>
            <a:r>
              <a:rPr lang="ja-JP" altLang="en-US" sz="1100" dirty="0">
                <a:solidFill>
                  <a:schemeClr val="tx1"/>
                </a:solidFill>
                <a:latin typeface="MS Mincho" pitchFamily="49" charset="-128"/>
                <a:ea typeface="MS Mincho" pitchFamily="49" charset="-128"/>
                <a:cs typeface="KozGoPro-Medium"/>
              </a:rPr>
              <a:t>現段階</a:t>
            </a:r>
            <a:r>
              <a:rPr lang="ja-JP" altLang="ko-KR" sz="1100" dirty="0">
                <a:solidFill>
                  <a:schemeClr val="tx1"/>
                </a:solidFill>
                <a:latin typeface="MS Mincho" pitchFamily="49" charset="-128"/>
                <a:ea typeface="MS Mincho" pitchFamily="49" charset="-128"/>
              </a:rPr>
              <a:t>0に含まれるグループのコードに</a:t>
            </a:r>
            <a:endParaRPr lang="en-US" altLang="ja-JP" sz="1100" dirty="0">
              <a:solidFill>
                <a:schemeClr val="tx1"/>
              </a:solidFill>
              <a:latin typeface="MS Mincho" pitchFamily="49" charset="-128"/>
              <a:ea typeface="MS Mincho" pitchFamily="49" charset="-128"/>
            </a:endParaRPr>
          </a:p>
          <a:p>
            <a:pPr>
              <a:lnSpc>
                <a:spcPct val="125000"/>
              </a:lnSpc>
            </a:pP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基づいてどの</a:t>
            </a:r>
            <a:r>
              <a:rPr lang="ja-JP" altLang="en-US" sz="1100" dirty="0">
                <a:solidFill>
                  <a:schemeClr val="tx1"/>
                </a:solidFill>
                <a:latin typeface="MS Mincho" pitchFamily="49" charset="-128"/>
                <a:ea typeface="MS Mincho" pitchFamily="49" charset="-128"/>
              </a:rPr>
              <a:t>ような</a:t>
            </a:r>
            <a:r>
              <a:rPr lang="ja-JP" altLang="ko-KR" sz="1100" dirty="0">
                <a:solidFill>
                  <a:schemeClr val="tx1"/>
                </a:solidFill>
                <a:latin typeface="MS Mincho" pitchFamily="49" charset="-128"/>
                <a:ea typeface="MS Mincho" pitchFamily="49" charset="-128"/>
              </a:rPr>
              <a:t>範囲で検索するかを設定します。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a:solidFill>
                  <a:schemeClr val="tx1"/>
                </a:solidFill>
                <a:latin typeface="MS Mincho" pitchFamily="49" charset="-128"/>
                <a:ea typeface="MS Mincho" pitchFamily="49" charset="-128"/>
                <a:cs typeface="KozGoPro-Medium"/>
                <a:sym typeface="Wingdings" panose="05000000000000000000" pitchFamily="2" charset="2"/>
              </a:rPr>
              <a:t>  </a:t>
            </a:r>
            <a:r>
              <a:rPr lang="ja-JP" altLang="ko-KR" sz="1100" dirty="0">
                <a:latin typeface="MS Mincho" pitchFamily="49" charset="-128"/>
                <a:ea typeface="MS Mincho" pitchFamily="49" charset="-128"/>
              </a:rPr>
              <a:t>小児科外来診療料が算定された</a:t>
            </a:r>
            <a:r>
              <a:rPr lang="ja-JP" altLang="en-US" sz="1100" dirty="0">
                <a:solidFill>
                  <a:schemeClr val="tx1"/>
                </a:solidFill>
                <a:latin typeface="MS Mincho" pitchFamily="49" charset="-128"/>
                <a:ea typeface="MS Mincho" pitchFamily="49" charset="-128"/>
              </a:rPr>
              <a:t>レセプト</a:t>
            </a:r>
            <a:r>
              <a:rPr lang="ja-JP" altLang="ko-KR" sz="1100" dirty="0">
                <a:latin typeface="MS Mincho" pitchFamily="49" charset="-128"/>
                <a:ea typeface="MS Mincho" pitchFamily="49" charset="-128"/>
              </a:rPr>
              <a:t>（点検）の診療年月1ヶ月前</a:t>
            </a:r>
            <a:r>
              <a:rPr lang="ja-JP" altLang="en-US" sz="1100" dirty="0">
                <a:solidFill>
                  <a:schemeClr val="tx1"/>
                </a:solidFill>
                <a:latin typeface="MS Mincho" pitchFamily="49" charset="-128"/>
                <a:ea typeface="MS Mincho" pitchFamily="49" charset="-128"/>
              </a:rPr>
              <a:t>レセプト</a:t>
            </a:r>
            <a:r>
              <a:rPr lang="ja-JP" altLang="ko-KR" sz="1100" dirty="0">
                <a:latin typeface="MS Mincho" pitchFamily="49" charset="-128"/>
                <a:ea typeface="MS Mincho" pitchFamily="49" charset="-128"/>
              </a:rPr>
              <a:t>で検索します。</a:t>
            </a:r>
            <a:endParaRPr lang="en-US" altLang="ja-JP" sz="1100" dirty="0">
              <a:solidFill>
                <a:srgbClr val="FF0000"/>
              </a:solidFill>
              <a:latin typeface="MS Mincho" pitchFamily="49" charset="-128"/>
              <a:ea typeface="MS Mincho" pitchFamily="49" charset="-128"/>
              <a:cs typeface="KozGoPro-Medium"/>
            </a:endParaRPr>
          </a:p>
          <a:p>
            <a:pPr>
              <a:lnSpc>
                <a:spcPct val="125000"/>
              </a:lnSpc>
            </a:pPr>
            <a:r>
              <a:rPr lang="ja-JP" altLang="en-US" sz="1100" dirty="0">
                <a:solidFill>
                  <a:srgbClr val="FF0000"/>
                </a:solidFill>
                <a:latin typeface="MS Mincho" pitchFamily="49" charset="-128"/>
                <a:ea typeface="MS Mincho" pitchFamily="49" charset="-128"/>
                <a:cs typeface="KozGoPro-Medium"/>
              </a:rPr>
              <a:t>②</a:t>
            </a:r>
            <a:r>
              <a:rPr lang="ja-JP" altLang="ko-KR" sz="1100" dirty="0">
                <a:latin typeface="MS Mincho" pitchFamily="49" charset="-128"/>
                <a:ea typeface="MS Mincho" pitchFamily="49" charset="-128"/>
              </a:rPr>
              <a:t>ルール</a:t>
            </a:r>
            <a:r>
              <a:rPr lang="ja-JP" altLang="en-US" sz="1100" dirty="0">
                <a:solidFill>
                  <a:schemeClr val="tx1"/>
                </a:solidFill>
                <a:latin typeface="MS Mincho" pitchFamily="49" charset="-128"/>
                <a:ea typeface="MS Mincho" pitchFamily="49" charset="-128"/>
                <a:cs typeface="KozGoPro-Medium"/>
              </a:rPr>
              <a:t>段階</a:t>
            </a:r>
            <a:r>
              <a:rPr lang="ja-JP" altLang="ko-KR" sz="1100" dirty="0">
                <a:latin typeface="MS Mincho" pitchFamily="49" charset="-128"/>
                <a:ea typeface="MS Mincho" pitchFamily="49" charset="-128"/>
              </a:rPr>
              <a:t>に含まれるグループコードが「参照範囲」に</a:t>
            </a:r>
            <a:r>
              <a:rPr lang="ja-JP" altLang="en-US" sz="1100" dirty="0">
                <a:latin typeface="MS Mincho" pitchFamily="49" charset="-128"/>
                <a:ea typeface="MS Mincho" pitchFamily="49" charset="-128"/>
              </a:rPr>
              <a:t>在る</a:t>
            </a:r>
            <a:r>
              <a:rPr lang="ja-JP" altLang="ko-KR" sz="1100" dirty="0">
                <a:latin typeface="MS Mincho" pitchFamily="49" charset="-128"/>
                <a:ea typeface="MS Mincho" pitchFamily="49" charset="-128"/>
              </a:rPr>
              <a:t>条件なのか、</a:t>
            </a:r>
            <a:r>
              <a:rPr lang="ja-JP" altLang="en-US" sz="1100" dirty="0">
                <a:latin typeface="MS Mincho" pitchFamily="49" charset="-128"/>
                <a:ea typeface="MS Mincho" pitchFamily="49" charset="-128"/>
              </a:rPr>
              <a:t>又は無い</a:t>
            </a:r>
            <a:r>
              <a:rPr lang="ja-JP" altLang="ko-KR" sz="1100" dirty="0">
                <a:latin typeface="MS Mincho" pitchFamily="49" charset="-128"/>
                <a:ea typeface="MS Mincho" pitchFamily="49" charset="-128"/>
              </a:rPr>
              <a:t>条件なのかを設定します。 </a:t>
            </a:r>
            <a:endParaRPr lang="en-US" altLang="ja-JP" sz="1100" dirty="0">
              <a:latin typeface="MS Mincho" pitchFamily="49" charset="-128"/>
              <a:ea typeface="MS Mincho" pitchFamily="49" charset="-128"/>
            </a:endParaRPr>
          </a:p>
          <a:p>
            <a:pPr>
              <a:lnSpc>
                <a:spcPct val="125000"/>
              </a:lnSpc>
            </a:pPr>
            <a:r>
              <a:rPr lang="ja-JP" altLang="en-US" sz="1100" dirty="0">
                <a:solidFill>
                  <a:schemeClr val="tx1"/>
                </a:solidFill>
                <a:latin typeface="MS Mincho" pitchFamily="49" charset="-128"/>
                <a:ea typeface="MS Mincho" pitchFamily="49" charset="-128"/>
                <a:cs typeface="KozGoPro-Medium"/>
                <a:sym typeface="Wingdings" panose="05000000000000000000" pitchFamily="2" charset="2"/>
              </a:rPr>
              <a:t>　</a:t>
            </a:r>
            <a:r>
              <a:rPr lang="en-US" altLang="ko-KR" sz="1100" dirty="0">
                <a:solidFill>
                  <a:schemeClr val="tx1"/>
                </a:solidFill>
                <a:latin typeface="MS Mincho" pitchFamily="49" charset="-128"/>
                <a:ea typeface="MS Mincho" pitchFamily="49" charset="-128"/>
                <a:cs typeface="KozGoPro-Medium"/>
                <a:sym typeface="Wingdings" panose="05000000000000000000" pitchFamily="2" charset="2"/>
              </a:rPr>
              <a:t></a:t>
            </a:r>
            <a:r>
              <a:rPr lang="ja-JP" altLang="en-US" sz="1100" dirty="0">
                <a:solidFill>
                  <a:schemeClr val="tx1"/>
                </a:solidFill>
                <a:latin typeface="MS Mincho" pitchFamily="49" charset="-128"/>
                <a:ea typeface="MS Mincho" pitchFamily="49" charset="-128"/>
                <a:cs typeface="KozGoPro-Medium"/>
                <a:sym typeface="Wingdings" panose="05000000000000000000" pitchFamily="2" charset="2"/>
              </a:rPr>
              <a:t>「</a:t>
            </a:r>
            <a:r>
              <a:rPr lang="ja-JP" altLang="ko-KR" sz="1100" dirty="0">
                <a:latin typeface="MS Mincho" pitchFamily="49" charset="-128"/>
                <a:ea typeface="MS Mincho" pitchFamily="49" charset="-128"/>
              </a:rPr>
              <a:t>存在」をチェックします。</a:t>
            </a:r>
            <a:endParaRPr lang="ja-JP" altLang="en-US" sz="1100" dirty="0">
              <a:solidFill>
                <a:schemeClr val="tx1"/>
              </a:solidFill>
              <a:latin typeface="MS Mincho" pitchFamily="49" charset="-128"/>
              <a:ea typeface="MS Mincho" pitchFamily="49" charset="-128"/>
              <a:cs typeface="KozGoPro-Medium"/>
            </a:endParaRPr>
          </a:p>
        </p:txBody>
      </p:sp>
      <p:sp>
        <p:nvSpPr>
          <p:cNvPr id="38" name="四角形: 角を丸くする 10">
            <a:extLst>
              <a:ext uri="{FF2B5EF4-FFF2-40B4-BE49-F238E27FC236}">
                <a16:creationId xmlns:a16="http://schemas.microsoft.com/office/drawing/2014/main" id="{7DF68438-42C4-B5BD-7C37-3184E79DE272}"/>
              </a:ext>
            </a:extLst>
          </p:cNvPr>
          <p:cNvSpPr/>
          <p:nvPr/>
        </p:nvSpPr>
        <p:spPr>
          <a:xfrm>
            <a:off x="1006904" y="3440450"/>
            <a:ext cx="3096989" cy="63268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2">
            <a:extLst>
              <a:ext uri="{FF2B5EF4-FFF2-40B4-BE49-F238E27FC236}">
                <a16:creationId xmlns:a16="http://schemas.microsoft.com/office/drawing/2014/main" id="{2E8BDE35-6B75-43EE-966F-09A38183B47E}"/>
              </a:ext>
            </a:extLst>
          </p:cNvPr>
          <p:cNvSpPr txBox="1"/>
          <p:nvPr/>
        </p:nvSpPr>
        <p:spPr>
          <a:xfrm>
            <a:off x="390935" y="8836203"/>
            <a:ext cx="6875362" cy="709553"/>
          </a:xfrm>
          <a:prstGeom prst="rect">
            <a:avLst/>
          </a:prstGeom>
          <a:noFill/>
        </p:spPr>
        <p:txBody>
          <a:bodyPr wrap="square">
            <a:spAutoFit/>
          </a:bodyPr>
          <a:lstStyle/>
          <a:p>
            <a:pPr>
              <a:lnSpc>
                <a:spcPct val="125000"/>
              </a:lnSpc>
            </a:pPr>
            <a:r>
              <a:rPr lang="ja-JP" altLang="en-US" sz="1100" dirty="0">
                <a:solidFill>
                  <a:srgbClr val="FF0000"/>
                </a:solidFill>
                <a:latin typeface="游明朝" panose="02020400000000000000" pitchFamily="18" charset="-128"/>
                <a:ea typeface="ＭＳ 明朝" panose="02020609040205080304" pitchFamily="17" charset="-128"/>
                <a:cs typeface="KozGoPro-Medium"/>
              </a:rPr>
              <a:t>③</a:t>
            </a:r>
            <a:r>
              <a:rPr lang="ja-JP" altLang="ko-KR" sz="1100" dirty="0"/>
              <a:t>確定病名だけを検索するのか疑い 病名だけを検索するか</a:t>
            </a:r>
            <a:r>
              <a:rPr lang="ja-JP" altLang="en-US" sz="1100" dirty="0"/>
              <a:t>又は</a:t>
            </a:r>
            <a:r>
              <a:rPr lang="ja-JP" altLang="ko-KR" sz="1100" dirty="0"/>
              <a:t>「確定」</a:t>
            </a:r>
            <a:r>
              <a:rPr lang="ja-JP" altLang="en-US" sz="1100" dirty="0"/>
              <a:t>と</a:t>
            </a:r>
            <a:r>
              <a:rPr lang="ja-JP" altLang="ko-KR" sz="1100" dirty="0"/>
              <a:t>「疑い」区別せずに検索</a:t>
            </a:r>
            <a:r>
              <a:rPr lang="ja-JP" altLang="en-US" sz="1100" dirty="0"/>
              <a:t>可不  </a:t>
            </a:r>
            <a:endParaRPr lang="en-US" altLang="ja-JP" sz="1100" dirty="0"/>
          </a:p>
          <a:p>
            <a:pPr>
              <a:lnSpc>
                <a:spcPct val="125000"/>
              </a:lnSpc>
            </a:pPr>
            <a:r>
              <a:rPr lang="en-US" altLang="ja-JP" sz="1100" dirty="0"/>
              <a:t>   </a:t>
            </a:r>
            <a:r>
              <a:rPr lang="ja-JP" altLang="ko-KR" sz="1100" dirty="0"/>
              <a:t>を設定します。 </a:t>
            </a:r>
            <a:r>
              <a:rPr lang="en-US" altLang="ja-JP" sz="1100" dirty="0"/>
              <a:t>-</a:t>
            </a:r>
            <a:r>
              <a:rPr lang="en-US" altLang="ja-JP" sz="1100" dirty="0">
                <a:solidFill>
                  <a:schemeClr val="tx1"/>
                </a:solidFill>
                <a:latin typeface="游明朝" panose="02020400000000000000" pitchFamily="18" charset="-128"/>
                <a:ea typeface="ＭＳ 明朝" panose="02020609040205080304" pitchFamily="17" charset="-128"/>
                <a:cs typeface="KozGoPro-Medium"/>
                <a:sym typeface="Wingdings" panose="05000000000000000000" pitchFamily="2" charset="2"/>
              </a:rPr>
              <a:t> </a:t>
            </a:r>
            <a:r>
              <a:rPr lang="ja-JP" altLang="ko-KR" sz="1100" dirty="0"/>
              <a:t>「確定」を設定します。</a:t>
            </a:r>
            <a:endParaRPr lang="en-US" altLang="ja-JP" sz="1100" dirty="0"/>
          </a:p>
          <a:p>
            <a:pPr>
              <a:lnSpc>
                <a:spcPct val="125000"/>
              </a:lnSpc>
            </a:pPr>
            <a:r>
              <a:rPr lang="ja-JP" altLang="ko-KR" sz="1100" dirty="0">
                <a:solidFill>
                  <a:srgbClr val="FF0000"/>
                </a:solidFill>
              </a:rPr>
              <a:t>点検</a:t>
            </a:r>
            <a:r>
              <a:rPr lang="ja-JP" altLang="en-US" sz="1100" dirty="0">
                <a:solidFill>
                  <a:srgbClr val="FF0000"/>
                </a:solidFill>
                <a:latin typeface="ＭＳ 明朝" panose="02020609040205080304" pitchFamily="17" charset="-128"/>
                <a:ea typeface="ＭＳ 明朝" panose="02020609040205080304" pitchFamily="17" charset="-128"/>
              </a:rPr>
              <a:t>レセプト</a:t>
            </a:r>
            <a:r>
              <a:rPr lang="ja-JP" altLang="ko-KR" sz="1100" dirty="0">
                <a:solidFill>
                  <a:srgbClr val="FF0000"/>
                </a:solidFill>
              </a:rPr>
              <a:t>の前月</a:t>
            </a:r>
            <a:r>
              <a:rPr lang="ja-JP" altLang="en-US" sz="1100" dirty="0">
                <a:solidFill>
                  <a:srgbClr val="FF0000"/>
                </a:solidFill>
                <a:latin typeface="ＭＳ 明朝" panose="02020609040205080304" pitchFamily="17" charset="-128"/>
                <a:ea typeface="ＭＳ 明朝" panose="02020609040205080304" pitchFamily="17" charset="-128"/>
              </a:rPr>
              <a:t>レセプトに</a:t>
            </a:r>
            <a:r>
              <a:rPr lang="ja-JP" altLang="ko-KR" sz="1100" dirty="0">
                <a:solidFill>
                  <a:srgbClr val="FF0000"/>
                </a:solidFill>
              </a:rPr>
              <a:t>「蕁麻疹」に含まれる確定</a:t>
            </a:r>
            <a:r>
              <a:rPr lang="ja-JP" altLang="en-US" sz="1100" dirty="0">
                <a:solidFill>
                  <a:srgbClr val="FF0000"/>
                </a:solidFill>
              </a:rPr>
              <a:t>傷病</a:t>
            </a:r>
            <a:r>
              <a:rPr lang="ja-JP" altLang="ko-KR" sz="1100" dirty="0">
                <a:solidFill>
                  <a:srgbClr val="FF0000"/>
                </a:solidFill>
              </a:rPr>
              <a:t>名があれば2段階の条件を満たします。</a:t>
            </a:r>
            <a:endParaRPr lang="ja-JP" altLang="en-US" sz="1100" dirty="0">
              <a:solidFill>
                <a:srgbClr val="FF0000"/>
              </a:solidFill>
              <a:latin typeface="游明朝" panose="02020400000000000000" pitchFamily="18" charset="-128"/>
              <a:ea typeface="ＭＳ 明朝" panose="02020609040205080304" pitchFamily="17" charset="-128"/>
              <a:cs typeface="KozGoPro-Medium"/>
            </a:endParaRPr>
          </a:p>
        </p:txBody>
      </p:sp>
      <p:pic>
        <p:nvPicPr>
          <p:cNvPr id="17" name="Picture 2"/>
          <p:cNvPicPr>
            <a:picLocks noChangeAspect="1" noChangeArrowheads="1"/>
          </p:cNvPicPr>
          <p:nvPr/>
        </p:nvPicPr>
        <p:blipFill>
          <a:blip r:embed="rId4" cstate="print"/>
          <a:srcRect/>
          <a:stretch>
            <a:fillRect/>
          </a:stretch>
        </p:blipFill>
        <p:spPr bwMode="auto">
          <a:xfrm>
            <a:off x="1080001" y="6692688"/>
            <a:ext cx="4602342" cy="998205"/>
          </a:xfrm>
          <a:prstGeom prst="rect">
            <a:avLst/>
          </a:prstGeom>
          <a:noFill/>
          <a:ln w="9525">
            <a:noFill/>
            <a:miter lim="800000"/>
            <a:headEnd/>
            <a:tailEnd/>
          </a:ln>
          <a:effectLst/>
        </p:spPr>
      </p:pic>
      <p:sp>
        <p:nvSpPr>
          <p:cNvPr id="19" name="TextBox 18"/>
          <p:cNvSpPr txBox="1"/>
          <p:nvPr/>
        </p:nvSpPr>
        <p:spPr>
          <a:xfrm flipH="1">
            <a:off x="2808511" y="6954589"/>
            <a:ext cx="402771" cy="307777"/>
          </a:xfrm>
          <a:prstGeom prst="rect">
            <a:avLst/>
          </a:prstGeom>
          <a:noFill/>
        </p:spPr>
        <p:txBody>
          <a:bodyPr wrap="square" rtlCol="0">
            <a:spAutoFit/>
          </a:bodyPr>
          <a:lstStyle/>
          <a:p>
            <a:r>
              <a:rPr lang="en-US" altLang="ko-KR" dirty="0">
                <a:solidFill>
                  <a:srgbClr val="FF0000"/>
                </a:solidFill>
                <a:latin typeface="ＭＳ 明朝" panose="02020609040205080304" pitchFamily="17" charset="-128"/>
                <a:ea typeface="ＭＳ 明朝" panose="02020609040205080304" pitchFamily="17" charset="-128"/>
              </a:rPr>
              <a:t>②</a:t>
            </a:r>
            <a:endParaRPr lang="ko-KR" altLang="en-US" dirty="0">
              <a:solidFill>
                <a:srgbClr val="FF0000"/>
              </a:solidFill>
              <a:latin typeface="ＭＳ 明朝" panose="02020609040205080304" pitchFamily="17" charset="-128"/>
            </a:endParaRPr>
          </a:p>
        </p:txBody>
      </p:sp>
      <p:cxnSp>
        <p:nvCxnSpPr>
          <p:cNvPr id="4" name="직선 화살표 연결선 3"/>
          <p:cNvCxnSpPr>
            <a:stCxn id="38" idx="2"/>
          </p:cNvCxnSpPr>
          <p:nvPr/>
        </p:nvCxnSpPr>
        <p:spPr>
          <a:xfrm>
            <a:off x="2555399" y="4073133"/>
            <a:ext cx="100715" cy="26264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90329" y="7231914"/>
            <a:ext cx="364202" cy="307777"/>
          </a:xfrm>
          <a:prstGeom prst="rect">
            <a:avLst/>
          </a:prstGeom>
          <a:noFill/>
        </p:spPr>
        <p:txBody>
          <a:bodyPr wrap="none" rtlCol="0">
            <a:spAutoFit/>
          </a:bodyPr>
          <a:lstStyle/>
          <a:p>
            <a:r>
              <a:rPr lang="en-US" altLang="ko-KR" dirty="0">
                <a:solidFill>
                  <a:srgbClr val="FF0000"/>
                </a:solidFill>
                <a:latin typeface="ＭＳ 明朝" panose="02020609040205080304" pitchFamily="17" charset="-128"/>
                <a:ea typeface="ＭＳ 明朝" panose="02020609040205080304" pitchFamily="17" charset="-128"/>
              </a:rPr>
              <a:t>①</a:t>
            </a:r>
            <a:endParaRPr lang="ko-KR" altLang="en-US" dirty="0">
              <a:solidFill>
                <a:srgbClr val="FF0000"/>
              </a:solidFill>
              <a:latin typeface="ＭＳ 明朝" panose="02020609040205080304" pitchFamily="17" charset="-128"/>
            </a:endParaRPr>
          </a:p>
        </p:txBody>
      </p:sp>
      <p:sp>
        <p:nvSpPr>
          <p:cNvPr id="27" name="TextBox 26"/>
          <p:cNvSpPr txBox="1"/>
          <p:nvPr/>
        </p:nvSpPr>
        <p:spPr>
          <a:xfrm>
            <a:off x="4993633" y="6926544"/>
            <a:ext cx="364202" cy="307777"/>
          </a:xfrm>
          <a:prstGeom prst="rect">
            <a:avLst/>
          </a:prstGeom>
          <a:noFill/>
        </p:spPr>
        <p:txBody>
          <a:bodyPr wrap="none" rtlCol="0">
            <a:spAutoFit/>
          </a:bodyPr>
          <a:lstStyle/>
          <a:p>
            <a:r>
              <a:rPr lang="en-US" altLang="ko-KR" dirty="0">
                <a:solidFill>
                  <a:srgbClr val="FF0000"/>
                </a:solidFill>
                <a:latin typeface="ＭＳ 明朝" panose="02020609040205080304" pitchFamily="17" charset="-128"/>
                <a:ea typeface="ＭＳ 明朝" panose="02020609040205080304" pitchFamily="17" charset="-128"/>
              </a:rPr>
              <a:t>③</a:t>
            </a:r>
            <a:endParaRPr lang="ko-KR" altLang="en-US" dirty="0">
              <a:solidFill>
                <a:srgbClr val="FF0000"/>
              </a:solidFill>
              <a:latin typeface="ＭＳ 明朝" panose="02020609040205080304" pitchFamily="17" charset="-128"/>
            </a:endParaRPr>
          </a:p>
        </p:txBody>
      </p:sp>
      <p:sp>
        <p:nvSpPr>
          <p:cNvPr id="18" name="正方形/長方形 11">
            <a:extLst>
              <a:ext uri="{FF2B5EF4-FFF2-40B4-BE49-F238E27FC236}">
                <a16:creationId xmlns:a16="http://schemas.microsoft.com/office/drawing/2014/main" id="{9C672CCF-F4F8-4940-B2D1-1B7B638DA7AC}"/>
              </a:ext>
            </a:extLst>
          </p:cNvPr>
          <p:cNvSpPr/>
          <p:nvPr/>
        </p:nvSpPr>
        <p:spPr>
          <a:xfrm>
            <a:off x="1080000" y="1056281"/>
            <a:ext cx="5400000" cy="25200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S Mincho" pitchFamily="49" charset="-128"/>
                <a:ea typeface="MS Mincho" pitchFamily="49" charset="-128"/>
              </a:rPr>
              <a:t>点検</a:t>
            </a:r>
            <a:r>
              <a:rPr lang="ja-JP" altLang="ko-KR" dirty="0">
                <a:solidFill>
                  <a:schemeClr val="tx1"/>
                </a:solidFill>
                <a:latin typeface="MS Mincho" pitchFamily="49" charset="-128"/>
                <a:ea typeface="MS Mincho" pitchFamily="49" charset="-128"/>
              </a:rPr>
              <a:t>ルール作成事例</a:t>
            </a:r>
            <a:endParaRPr kumimoji="1" lang="ja-JP" altLang="en-US" dirty="0">
              <a:solidFill>
                <a:schemeClr val="tx1"/>
              </a:solidFill>
              <a:latin typeface="MS Mincho" pitchFamily="49" charset="-128"/>
              <a:ea typeface="MS Mincho" pitchFamily="49" charset="-128"/>
            </a:endParaRPr>
          </a:p>
        </p:txBody>
      </p:sp>
    </p:spTree>
    <p:extLst>
      <p:ext uri="{BB962C8B-B14F-4D97-AF65-F5344CB8AC3E}">
        <p14:creationId xmlns:p14="http://schemas.microsoft.com/office/powerpoint/2010/main" val="1493126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1145349" y="3013958"/>
            <a:ext cx="2447925" cy="2914650"/>
          </a:xfrm>
          <a:prstGeom prst="rect">
            <a:avLst/>
          </a:prstGeom>
        </p:spPr>
      </p:pic>
      <p:sp>
        <p:nvSpPr>
          <p:cNvPr id="108" name="Google Shape;108;p2"/>
          <p:cNvSpPr txBox="1"/>
          <p:nvPr/>
        </p:nvSpPr>
        <p:spPr>
          <a:xfrm>
            <a:off x="799863" y="1645133"/>
            <a:ext cx="5959947" cy="938678"/>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a:latin typeface="MS Mincho" pitchFamily="49" charset="-128"/>
                <a:ea typeface="MS Mincho" pitchFamily="49" charset="-128"/>
              </a:rPr>
              <a:t>投与日数に制限がある医薬品を</a:t>
            </a:r>
            <a:r>
              <a:rPr lang="ja-JP" altLang="en-US" sz="1100" dirty="0">
                <a:latin typeface="MS Mincho" pitchFamily="49" charset="-128"/>
                <a:ea typeface="MS Mincho" pitchFamily="49" charset="-128"/>
              </a:rPr>
              <a:t>別々</a:t>
            </a:r>
            <a:r>
              <a:rPr lang="ja-JP" altLang="ko-KR" sz="1100" dirty="0">
                <a:latin typeface="MS Mincho" pitchFamily="49" charset="-128"/>
                <a:ea typeface="MS Mincho" pitchFamily="49" charset="-128"/>
              </a:rPr>
              <a:t>に管理できるようにします。 これは「処方投薬日数制限」の精密点検で使用される基本情報です。 精密点検ルール作成</a:t>
            </a:r>
            <a:r>
              <a:rPr lang="ja-JP" altLang="en-US" sz="1100" dirty="0">
                <a:latin typeface="MS Mincho" pitchFamily="49" charset="-128"/>
                <a:ea typeface="MS Mincho" pitchFamily="49" charset="-128"/>
              </a:rPr>
              <a:t>の際</a:t>
            </a:r>
            <a:r>
              <a:rPr lang="ja-JP" altLang="ko-KR" sz="1100" dirty="0">
                <a:latin typeface="MS Mincho" pitchFamily="49" charset="-128"/>
                <a:ea typeface="MS Mincho" pitchFamily="49" charset="-128"/>
              </a:rPr>
              <a:t>に使用される基準データとして使用されるため、ユーザー権限に応じて一般ユーザーに</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オープンされず、</a:t>
            </a:r>
            <a:r>
              <a:rPr lang="ja-JP" altLang="en-US" sz="1100" dirty="0">
                <a:latin typeface="MS Mincho" pitchFamily="49" charset="-128"/>
                <a:ea typeface="MS Mincho" pitchFamily="49" charset="-128"/>
              </a:rPr>
              <a:t>医療専門家</a:t>
            </a:r>
            <a:r>
              <a:rPr lang="ja-JP" altLang="ko-KR" sz="1100" dirty="0">
                <a:latin typeface="MS Mincho" pitchFamily="49" charset="-128"/>
                <a:ea typeface="MS Mincho" pitchFamily="49" charset="-128"/>
              </a:rPr>
              <a:t>と</a:t>
            </a:r>
            <a:r>
              <a:rPr lang="ja-JP" altLang="en-US" sz="1100" dirty="0">
                <a:latin typeface="MS Mincho" pitchFamily="49" charset="-128"/>
                <a:ea typeface="MS Mincho" pitchFamily="49" charset="-128"/>
              </a:rPr>
              <a:t>サポートデスク</a:t>
            </a:r>
            <a:r>
              <a:rPr lang="ja-JP" altLang="ko-KR" sz="1100" dirty="0">
                <a:latin typeface="MS Mincho" pitchFamily="49" charset="-128"/>
                <a:ea typeface="MS Mincho" pitchFamily="49" charset="-128"/>
              </a:rPr>
              <a:t>で管理します</a:t>
            </a:r>
            <a:r>
              <a:rPr lang="ja-JP" altLang="en-US" sz="1100" dirty="0">
                <a:latin typeface="MS Mincho" pitchFamily="49" charset="-128"/>
                <a:ea typeface="MS Mincho" pitchFamily="49" charset="-128"/>
              </a:rPr>
              <a:t>。</a:t>
            </a:r>
            <a:endParaRPr lang="en-US" altLang="ko-K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13</a:t>
            </a:fld>
            <a:endParaRPr/>
          </a:p>
        </p:txBody>
      </p:sp>
      <p:sp>
        <p:nvSpPr>
          <p:cNvPr id="112" name="Google Shape;112;p2"/>
          <p:cNvSpPr/>
          <p:nvPr/>
        </p:nvSpPr>
        <p:spPr>
          <a:xfrm>
            <a:off x="1522864" y="4514780"/>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575915" y="4237853"/>
            <a:ext cx="3079328"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ナビゲーションウィンドウの「点検業務」&gt;「投薬日数制限医薬品」をダブルクリックします。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9" name="Google Shape;122;p3">
            <a:extLst>
              <a:ext uri="{FF2B5EF4-FFF2-40B4-BE49-F238E27FC236}">
                <a16:creationId xmlns:a16="http://schemas.microsoft.com/office/drawing/2014/main" id="{C2EDC35E-CF2D-CCDB-0876-B5B1CC0AF23E}"/>
              </a:ext>
            </a:extLst>
          </p:cNvPr>
          <p:cNvSpPr txBox="1"/>
          <p:nvPr/>
        </p:nvSpPr>
        <p:spPr>
          <a:xfrm>
            <a:off x="1048101" y="642457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初期画面です。</a:t>
            </a:r>
            <a:endParaRPr sz="1100" dirty="0">
              <a:solidFill>
                <a:schemeClr val="tx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980661" y="87333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9"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zh-CN" altLang="en-US" dirty="0">
                <a:solidFill>
                  <a:schemeClr val="dk1"/>
                </a:solidFill>
                <a:latin typeface="MS Mincho" pitchFamily="49" charset="-128"/>
                <a:ea typeface="MS Mincho" pitchFamily="49" charset="-128"/>
                <a:cs typeface="Century"/>
                <a:sym typeface="Century"/>
              </a:rPr>
              <a:t>投与日数制限医薬品</a:t>
            </a:r>
            <a:endParaRPr sz="1400" dirty="0">
              <a:solidFill>
                <a:srgbClr val="002060"/>
              </a:solidFill>
              <a:latin typeface="MS Mincho" pitchFamily="49" charset="-128"/>
              <a:ea typeface="MS Mincho" pitchFamily="49" charset="-128"/>
              <a:cs typeface="MS Gothic"/>
              <a:sym typeface="MS Gothic"/>
            </a:endParaRPr>
          </a:p>
        </p:txBody>
      </p:sp>
      <p:grpSp>
        <p:nvGrpSpPr>
          <p:cNvPr id="5" name="그룹 4"/>
          <p:cNvGrpSpPr/>
          <p:nvPr/>
        </p:nvGrpSpPr>
        <p:grpSpPr>
          <a:xfrm>
            <a:off x="1048101" y="6793878"/>
            <a:ext cx="5823027" cy="2356524"/>
            <a:chOff x="-1348015" y="6345018"/>
            <a:chExt cx="10582275" cy="4295775"/>
          </a:xfrm>
        </p:grpSpPr>
        <p:pic>
          <p:nvPicPr>
            <p:cNvPr id="2" name="그림 1"/>
            <p:cNvPicPr>
              <a:picLocks noChangeAspect="1"/>
            </p:cNvPicPr>
            <p:nvPr/>
          </p:nvPicPr>
          <p:blipFill>
            <a:blip r:embed="rId4"/>
            <a:stretch>
              <a:fillRect/>
            </a:stretch>
          </p:blipFill>
          <p:spPr>
            <a:xfrm>
              <a:off x="-1348015" y="6345018"/>
              <a:ext cx="10582275" cy="4295775"/>
            </a:xfrm>
            <a:prstGeom prst="rect">
              <a:avLst/>
            </a:prstGeom>
          </p:spPr>
        </p:pic>
        <p:pic>
          <p:nvPicPr>
            <p:cNvPr id="3" name="그림 2"/>
            <p:cNvPicPr>
              <a:picLocks noChangeAspect="1"/>
            </p:cNvPicPr>
            <p:nvPr/>
          </p:nvPicPr>
          <p:blipFill>
            <a:blip r:embed="rId5"/>
            <a:stretch>
              <a:fillRect/>
            </a:stretch>
          </p:blipFill>
          <p:spPr>
            <a:xfrm>
              <a:off x="7043510" y="6349249"/>
              <a:ext cx="2190750" cy="771525"/>
            </a:xfrm>
            <a:prstGeom prst="rect">
              <a:avLst/>
            </a:prstGeom>
          </p:spPr>
        </p:pic>
      </p:grpSp>
      <p:sp>
        <p:nvSpPr>
          <p:cNvPr id="20" name="四角形: 角を丸くする 4">
            <a:extLst>
              <a:ext uri="{FF2B5EF4-FFF2-40B4-BE49-F238E27FC236}">
                <a16:creationId xmlns:a16="http://schemas.microsoft.com/office/drawing/2014/main" id="{513ECBFC-FD0E-4C17-AE44-10C1E9F7A5A6}"/>
              </a:ext>
            </a:extLst>
          </p:cNvPr>
          <p:cNvSpPr/>
          <p:nvPr/>
        </p:nvSpPr>
        <p:spPr>
          <a:xfrm>
            <a:off x="3575915" y="5324104"/>
            <a:ext cx="2872186" cy="991339"/>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altLang="ko-KR" sz="1100" dirty="0">
                <a:solidFill>
                  <a:schemeClr val="tx1"/>
                </a:solidFill>
                <a:latin typeface="MS Mincho" pitchFamily="49" charset="-128"/>
                <a:ea typeface="MS Mincho" pitchFamily="49" charset="-128"/>
              </a:rPr>
              <a:t>*</a:t>
            </a:r>
            <a:r>
              <a:rPr lang="ja-JP" altLang="ko-KR" sz="1100" dirty="0">
                <a:solidFill>
                  <a:schemeClr val="tx1"/>
                </a:solidFill>
                <a:latin typeface="MS Mincho" pitchFamily="49" charset="-128"/>
                <a:ea typeface="MS Mincho" pitchFamily="49" charset="-128"/>
              </a:rPr>
              <a:t>システムの運用基本情報としてシステム管理者に限定して管理する必要があるため、以降の改訂時に本メニューが</a:t>
            </a:r>
            <a:r>
              <a:rPr lang="ja-JP" altLang="en-US" sz="1100" dirty="0">
                <a:solidFill>
                  <a:schemeClr val="tx1"/>
                </a:solidFill>
                <a:latin typeface="MS Mincho" pitchFamily="49" charset="-128"/>
                <a:ea typeface="MS Mincho" pitchFamily="49" charset="-128"/>
              </a:rPr>
              <a:t>運営者</a:t>
            </a:r>
            <a:r>
              <a:rPr lang="ja-JP" altLang="ko-KR" sz="1100" dirty="0">
                <a:solidFill>
                  <a:schemeClr val="tx1"/>
                </a:solidFill>
                <a:latin typeface="MS Mincho" pitchFamily="49" charset="-128"/>
                <a:ea typeface="MS Mincho" pitchFamily="49" charset="-128"/>
              </a:rPr>
              <a:t>に表示されないことがあります。</a:t>
            </a:r>
            <a:endParaRPr kumimoji="1" lang="ja-JP" altLang="en-US" sz="1100" dirty="0">
              <a:solidFill>
                <a:schemeClr val="tx1"/>
              </a:solidFill>
              <a:latin typeface="MS Mincho" pitchFamily="49" charset="-128"/>
              <a:ea typeface="MS Mincho" pitchFamily="49" charset="-128"/>
            </a:endParaRPr>
          </a:p>
        </p:txBody>
      </p:sp>
    </p:spTree>
    <p:extLst>
      <p:ext uri="{BB962C8B-B14F-4D97-AF65-F5344CB8AC3E}">
        <p14:creationId xmlns:p14="http://schemas.microsoft.com/office/powerpoint/2010/main" val="304544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7" name="그룹 6"/>
          <p:cNvGrpSpPr/>
          <p:nvPr/>
        </p:nvGrpSpPr>
        <p:grpSpPr>
          <a:xfrm>
            <a:off x="1324371" y="1645990"/>
            <a:ext cx="5169768" cy="845285"/>
            <a:chOff x="1376376" y="4733400"/>
            <a:chExt cx="6858958" cy="1202284"/>
          </a:xfrm>
        </p:grpSpPr>
        <p:pic>
          <p:nvPicPr>
            <p:cNvPr id="5" name="그림 4"/>
            <p:cNvPicPr>
              <a:picLocks noChangeAspect="1"/>
            </p:cNvPicPr>
            <p:nvPr/>
          </p:nvPicPr>
          <p:blipFill>
            <a:blip r:embed="rId3"/>
            <a:stretch>
              <a:fillRect/>
            </a:stretch>
          </p:blipFill>
          <p:spPr>
            <a:xfrm>
              <a:off x="5844559" y="4733400"/>
              <a:ext cx="2390775" cy="1190625"/>
            </a:xfrm>
            <a:prstGeom prst="rect">
              <a:avLst/>
            </a:prstGeom>
          </p:spPr>
        </p:pic>
        <p:pic>
          <p:nvPicPr>
            <p:cNvPr id="4" name="그림 3"/>
            <p:cNvPicPr>
              <a:picLocks noChangeAspect="1"/>
            </p:cNvPicPr>
            <p:nvPr/>
          </p:nvPicPr>
          <p:blipFill>
            <a:blip r:embed="rId4"/>
            <a:stretch>
              <a:fillRect/>
            </a:stretch>
          </p:blipFill>
          <p:spPr>
            <a:xfrm>
              <a:off x="1376376" y="4754584"/>
              <a:ext cx="4743450" cy="1181100"/>
            </a:xfrm>
            <a:prstGeom prst="rect">
              <a:avLst/>
            </a:prstGeom>
          </p:spPr>
        </p:pic>
      </p:grpSp>
      <p:sp>
        <p:nvSpPr>
          <p:cNvPr id="122" name="Google Shape;122;p3"/>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投与日数制限区分を選択して照会します。</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14</a:t>
            </a:fld>
            <a:endParaRPr/>
          </a:p>
        </p:txBody>
      </p:sp>
      <p:sp>
        <p:nvSpPr>
          <p:cNvPr id="30" name="Google Shape;123;p3">
            <a:extLst>
              <a:ext uri="{FF2B5EF4-FFF2-40B4-BE49-F238E27FC236}">
                <a16:creationId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3" name="Google Shape;139;p3">
            <a:extLst>
              <a:ext uri="{FF2B5EF4-FFF2-40B4-BE49-F238E27FC236}">
                <a16:creationId xmlns:a16="http://schemas.microsoft.com/office/drawing/2014/main" id="{45A71851-3B0A-86B1-6C92-F38EB35FB2A9}"/>
              </a:ext>
            </a:extLst>
          </p:cNvPr>
          <p:cNvSpPr/>
          <p:nvPr/>
        </p:nvSpPr>
        <p:spPr>
          <a:xfrm>
            <a:off x="2366718" y="1707485"/>
            <a:ext cx="1878711" cy="775594"/>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7;p3">
            <a:extLst>
              <a:ext uri="{FF2B5EF4-FFF2-40B4-BE49-F238E27FC236}">
                <a16:creationId xmlns:a16="http://schemas.microsoft.com/office/drawing/2014/main" id="{4C655AA7-98F7-AB1B-629D-0D6151B91FA0}"/>
              </a:ext>
            </a:extLst>
          </p:cNvPr>
          <p:cNvSpPr txBox="1"/>
          <p:nvPr/>
        </p:nvSpPr>
        <p:spPr>
          <a:xfrm>
            <a:off x="4245429" y="167267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1" name="Google Shape;129;p3">
            <a:extLst>
              <a:ext uri="{FF2B5EF4-FFF2-40B4-BE49-F238E27FC236}">
                <a16:creationId xmlns:a16="http://schemas.microsoft.com/office/drawing/2014/main" id="{4F781E98-E709-02E3-56C4-262D5C0ADB31}"/>
              </a:ext>
            </a:extLst>
          </p:cNvPr>
          <p:cNvSpPr txBox="1"/>
          <p:nvPr/>
        </p:nvSpPr>
        <p:spPr>
          <a:xfrm>
            <a:off x="1306291" y="2599297"/>
            <a:ext cx="5291429" cy="515485"/>
          </a:xfrm>
          <a:prstGeom prst="rect">
            <a:avLst/>
          </a:prstGeom>
          <a:noFill/>
          <a:ln>
            <a:noFill/>
          </a:ln>
        </p:spPr>
        <p:txBody>
          <a:bodyPr spcFirstLastPara="1" wrap="square" lIns="91425" tIns="45700" rIns="91425" bIns="45700" anchor="t" anchorCtr="0">
            <a:spAutoFit/>
          </a:bodyPr>
          <a:lstStyle/>
          <a:p>
            <a:pPr>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設定された区分値に応じて</a:t>
            </a: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検索）ボタンをクリックするとその薬が</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検索されます。</a:t>
            </a:r>
            <a:endParaRPr lang="en-US" altLang="ko-KR" sz="1100" dirty="0">
              <a:solidFill>
                <a:schemeClr val="dk1"/>
              </a:solidFill>
              <a:latin typeface="MS Mincho" pitchFamily="49" charset="-128"/>
              <a:ea typeface="MS Mincho" pitchFamily="49" charset="-128"/>
              <a:cs typeface="MS Mincho"/>
              <a:sym typeface="MS Mincho"/>
            </a:endParaRPr>
          </a:p>
        </p:txBody>
      </p:sp>
      <p:pic>
        <p:nvPicPr>
          <p:cNvPr id="8" name="그림 7"/>
          <p:cNvPicPr>
            <a:picLocks noChangeAspect="1"/>
          </p:cNvPicPr>
          <p:nvPr/>
        </p:nvPicPr>
        <p:blipFill>
          <a:blip r:embed="rId5"/>
          <a:stretch>
            <a:fillRect/>
          </a:stretch>
        </p:blipFill>
        <p:spPr>
          <a:xfrm>
            <a:off x="3218570" y="2650880"/>
            <a:ext cx="338876" cy="281421"/>
          </a:xfrm>
          <a:prstGeom prst="rect">
            <a:avLst/>
          </a:prstGeom>
        </p:spPr>
      </p:pic>
      <p:pic>
        <p:nvPicPr>
          <p:cNvPr id="10" name="그림 9"/>
          <p:cNvPicPr>
            <a:picLocks noChangeAspect="1"/>
          </p:cNvPicPr>
          <p:nvPr/>
        </p:nvPicPr>
        <p:blipFill>
          <a:blip r:embed="rId6"/>
          <a:stretch>
            <a:fillRect/>
          </a:stretch>
        </p:blipFill>
        <p:spPr>
          <a:xfrm>
            <a:off x="1388734" y="3136768"/>
            <a:ext cx="5167175" cy="2458230"/>
          </a:xfrm>
          <a:prstGeom prst="rect">
            <a:avLst/>
          </a:prstGeom>
        </p:spPr>
      </p:pic>
      <p:sp>
        <p:nvSpPr>
          <p:cNvPr id="29" name="Google Shape;277;p11">
            <a:extLst>
              <a:ext uri="{FF2B5EF4-FFF2-40B4-BE49-F238E27FC236}">
                <a16:creationId xmlns:a16="http://schemas.microsoft.com/office/drawing/2014/main" id="{50487C51-37C9-A2C0-6B98-96CF88285BA2}"/>
              </a:ext>
            </a:extLst>
          </p:cNvPr>
          <p:cNvSpPr txBox="1"/>
          <p:nvPr/>
        </p:nvSpPr>
        <p:spPr>
          <a:xfrm>
            <a:off x="3594136" y="409919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32" name="Google Shape;280;p11">
            <a:extLst>
              <a:ext uri="{FF2B5EF4-FFF2-40B4-BE49-F238E27FC236}">
                <a16:creationId xmlns:a16="http://schemas.microsoft.com/office/drawing/2014/main" id="{25AAAF0C-451D-087B-B159-D6A6EDD0891E}"/>
              </a:ext>
            </a:extLst>
          </p:cNvPr>
          <p:cNvSpPr txBox="1"/>
          <p:nvPr/>
        </p:nvSpPr>
        <p:spPr>
          <a:xfrm>
            <a:off x="1159213" y="352718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33" name="Google Shape;279;p11">
            <a:extLst>
              <a:ext uri="{FF2B5EF4-FFF2-40B4-BE49-F238E27FC236}">
                <a16:creationId xmlns:a16="http://schemas.microsoft.com/office/drawing/2014/main" id="{F9C7D4E7-6CBA-3F74-7977-EFE846475ADA}"/>
              </a:ext>
            </a:extLst>
          </p:cNvPr>
          <p:cNvSpPr txBox="1"/>
          <p:nvPr/>
        </p:nvSpPr>
        <p:spPr>
          <a:xfrm>
            <a:off x="1313485" y="4967923"/>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②</a:t>
            </a:r>
            <a:r>
              <a:rPr lang="en-US" alt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選択した「投薬日数制限区分」に応じて、内服14日の投与日数制限医薬品情報が</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照会されます。</a:t>
            </a:r>
            <a:endParaRPr sz="1100" dirty="0">
              <a:solidFill>
                <a:schemeClr val="dk1"/>
              </a:solidFill>
              <a:latin typeface="MS Mincho" pitchFamily="49" charset="-128"/>
              <a:ea typeface="MS Mincho" pitchFamily="49" charset="-128"/>
              <a:cs typeface="MS Mincho"/>
              <a:sym typeface="MS Mincho"/>
            </a:endParaRPr>
          </a:p>
        </p:txBody>
      </p:sp>
      <p:sp>
        <p:nvSpPr>
          <p:cNvPr id="34" name="四角形: 角を丸くする 12">
            <a:extLst>
              <a:ext uri="{FF2B5EF4-FFF2-40B4-BE49-F238E27FC236}">
                <a16:creationId xmlns:a16="http://schemas.microsoft.com/office/drawing/2014/main" id="{7642B64E-6A3D-432B-916F-76085027780D}"/>
              </a:ext>
            </a:extLst>
          </p:cNvPr>
          <p:cNvSpPr/>
          <p:nvPr/>
        </p:nvSpPr>
        <p:spPr>
          <a:xfrm>
            <a:off x="1490150" y="3608920"/>
            <a:ext cx="451511" cy="18134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Google Shape;434;p20"/>
          <p:cNvSpPr txBox="1"/>
          <p:nvPr/>
        </p:nvSpPr>
        <p:spPr>
          <a:xfrm>
            <a:off x="1306291" y="5457192"/>
            <a:ext cx="5606025" cy="938678"/>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ko-KR" sz="1100" dirty="0">
                <a:solidFill>
                  <a:srgbClr val="FF0000"/>
                </a:solidFill>
                <a:latin typeface="MS Mincho" pitchFamily="49" charset="-128"/>
                <a:ea typeface="MS Mincho"/>
                <a:cs typeface="MS Mincho"/>
                <a:sym typeface="MS Mincho"/>
              </a:rPr>
              <a:t>③</a:t>
            </a:r>
            <a:r>
              <a:rPr lang="ko-KR" sz="1100" dirty="0">
                <a:solidFill>
                  <a:srgbClr val="FF0000"/>
                </a:solidFill>
                <a:latin typeface="MS Mincho" pitchFamily="49" charset="-128"/>
                <a:ea typeface="MS Mincho"/>
                <a:cs typeface="MS Mincho"/>
                <a:sym typeface="MS Mincho"/>
              </a:rPr>
              <a:t> </a:t>
            </a:r>
            <a:r>
              <a:rPr lang="ja-JP" altLang="ko-KR" sz="1100" dirty="0">
                <a:latin typeface="MS Mincho" pitchFamily="49" charset="-128"/>
                <a:ea typeface="MS Mincho" pitchFamily="49" charset="-128"/>
              </a:rPr>
              <a:t>「行追加」</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変更ボタンをクリックすると追加された医薬品が追加</a:t>
            </a:r>
            <a:r>
              <a:rPr lang="ja-JP" altLang="en-US" sz="1100" dirty="0">
                <a:latin typeface="MS Mincho" pitchFamily="49" charset="-128"/>
                <a:ea typeface="MS Mincho" pitchFamily="49" charset="-128"/>
              </a:rPr>
              <a:t>又は</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変更されます。 </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「行追加」ボタンをクリックすると医薬品を選択できるポップアップウィ</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ンドウが開きます。</a:t>
            </a:r>
            <a:endParaRPr dirty="0">
              <a:latin typeface="MS Mincho" pitchFamily="49" charset="-128"/>
              <a:ea typeface="MS Mincho" pitchFamily="49" charset="-128"/>
            </a:endParaRPr>
          </a:p>
        </p:txBody>
      </p:sp>
      <p:sp>
        <p:nvSpPr>
          <p:cNvPr id="36" name="Google Shape;153;p4"/>
          <p:cNvSpPr txBox="1"/>
          <p:nvPr/>
        </p:nvSpPr>
        <p:spPr>
          <a:xfrm>
            <a:off x="1287149" y="8763142"/>
            <a:ext cx="5750259"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rgbClr val="FF0000"/>
                </a:solidFill>
                <a:latin typeface="MS Mincho" pitchFamily="49" charset="-128"/>
                <a:ea typeface="MS Mincho"/>
                <a:cs typeface="MS Mincho"/>
                <a:sym typeface="MS Mincho"/>
              </a:rPr>
              <a:t>④ </a:t>
            </a:r>
            <a:r>
              <a:rPr lang="ja-JP" altLang="ko-KR" sz="1100" dirty="0">
                <a:latin typeface="MS Mincho" pitchFamily="49" charset="-128"/>
                <a:ea typeface="MS Mincho" pitchFamily="49" charset="-128"/>
              </a:rPr>
              <a:t>変更ボタン：行追加された医薬品情報や変更された医薬品情報を最終保存します。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「削除」チェックされた医薬品の場合は削除処理されます。</a:t>
            </a:r>
            <a:endParaRPr sz="1100" dirty="0">
              <a:latin typeface="MS Mincho" pitchFamily="49" charset="-128"/>
              <a:ea typeface="MS Mincho" pitchFamily="49" charset="-128"/>
              <a:cs typeface="MS Mincho"/>
              <a:sym typeface="MS Mincho"/>
            </a:endParaRPr>
          </a:p>
        </p:txBody>
      </p:sp>
      <p:sp>
        <p:nvSpPr>
          <p:cNvPr id="37" name="Google Shape;286;p11"/>
          <p:cNvSpPr txBox="1"/>
          <p:nvPr/>
        </p:nvSpPr>
        <p:spPr>
          <a:xfrm>
            <a:off x="2366718" y="352718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④</a:t>
            </a:r>
            <a:endParaRPr sz="1800" dirty="0">
              <a:solidFill>
                <a:srgbClr val="FF0000"/>
              </a:solidFill>
              <a:latin typeface="Century"/>
              <a:ea typeface="Century"/>
              <a:cs typeface="Century"/>
              <a:sym typeface="Century"/>
            </a:endParaRPr>
          </a:p>
        </p:txBody>
      </p:sp>
      <p:sp>
        <p:nvSpPr>
          <p:cNvPr id="38" name="四角形: 角を丸くする 12">
            <a:extLst>
              <a:ext uri="{FF2B5EF4-FFF2-40B4-BE49-F238E27FC236}">
                <a16:creationId xmlns:a16="http://schemas.microsoft.com/office/drawing/2014/main" id="{7642B64E-6A3D-432B-916F-76085027780D}"/>
              </a:ext>
            </a:extLst>
          </p:cNvPr>
          <p:cNvSpPr/>
          <p:nvPr/>
        </p:nvSpPr>
        <p:spPr>
          <a:xfrm>
            <a:off x="1941661" y="3616376"/>
            <a:ext cx="465943" cy="17388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그림 11"/>
          <p:cNvPicPr>
            <a:picLocks noChangeAspect="1"/>
          </p:cNvPicPr>
          <p:nvPr/>
        </p:nvPicPr>
        <p:blipFill>
          <a:blip r:embed="rId7"/>
          <a:stretch>
            <a:fillRect/>
          </a:stretch>
        </p:blipFill>
        <p:spPr>
          <a:xfrm>
            <a:off x="1574711" y="6487735"/>
            <a:ext cx="2703457" cy="2182440"/>
          </a:xfrm>
          <a:prstGeom prst="rect">
            <a:avLst/>
          </a:prstGeom>
        </p:spPr>
      </p:pic>
    </p:spTree>
    <p:extLst>
      <p:ext uri="{BB962C8B-B14F-4D97-AF65-F5344CB8AC3E}">
        <p14:creationId xmlns:p14="http://schemas.microsoft.com/office/powerpoint/2010/main" val="799581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投与日数制限区分の医薬品が使用される精密点検ルールです。</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15</a:t>
            </a:fld>
            <a:endParaRPr/>
          </a:p>
        </p:txBody>
      </p:sp>
      <p:sp>
        <p:nvSpPr>
          <p:cNvPr id="30" name="Google Shape;123;p3">
            <a:extLst>
              <a:ext uri="{FF2B5EF4-FFF2-40B4-BE49-F238E27FC236}">
                <a16:creationId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4" name="四角形: 角を丸くする 4">
            <a:extLst>
              <a:ext uri="{FF2B5EF4-FFF2-40B4-BE49-F238E27FC236}">
                <a16:creationId xmlns:a16="http://schemas.microsoft.com/office/drawing/2014/main" id="{513ECBFC-FD0E-4C17-AE44-10C1E9F7A5A6}"/>
              </a:ext>
            </a:extLst>
          </p:cNvPr>
          <p:cNvSpPr/>
          <p:nvPr/>
        </p:nvSpPr>
        <p:spPr>
          <a:xfrm>
            <a:off x="1349252" y="1819310"/>
            <a:ext cx="4773252" cy="619461"/>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ko-KR" altLang="en-US" sz="1100" dirty="0">
                <a:solidFill>
                  <a:schemeClr val="dk1"/>
                </a:solidFill>
                <a:latin typeface="MS Mincho"/>
                <a:ea typeface="MS Mincho"/>
                <a:cs typeface="MS Mincho"/>
                <a:sym typeface="MS Mincho"/>
              </a:rPr>
              <a:t>内服１４日 </a:t>
            </a:r>
            <a:r>
              <a:rPr lang="en-US" altLang="ko-KR" sz="1100" dirty="0">
                <a:solidFill>
                  <a:schemeClr val="dk1"/>
                </a:solidFill>
                <a:latin typeface="MS Mincho"/>
                <a:ea typeface="MS Mincho"/>
                <a:cs typeface="MS Mincho"/>
                <a:sym typeface="MS Mincho"/>
              </a:rPr>
              <a:t>[1D14] </a:t>
            </a:r>
            <a:r>
              <a:rPr lang="en-US" altLang="ko-KR" sz="1100" dirty="0">
                <a:solidFill>
                  <a:schemeClr val="dk1"/>
                </a:solidFill>
                <a:latin typeface="MS Mincho"/>
                <a:ea typeface="MS Mincho"/>
                <a:cs typeface="MS Mincho"/>
                <a:sym typeface="Wingdings" panose="05000000000000000000" pitchFamily="2" charset="2"/>
              </a:rPr>
              <a:t></a:t>
            </a:r>
            <a:r>
              <a:rPr lang="ja-JP" altLang="ko-KR" sz="1100" dirty="0">
                <a:solidFill>
                  <a:schemeClr val="tx1"/>
                </a:solidFill>
              </a:rPr>
              <a:t>適用される精密</a:t>
            </a:r>
            <a:r>
              <a:rPr lang="ja-JP" altLang="en-US" sz="1100" dirty="0">
                <a:solidFill>
                  <a:schemeClr val="tx1"/>
                </a:solidFill>
              </a:rPr>
              <a:t>点検</a:t>
            </a:r>
            <a:r>
              <a:rPr lang="ja-JP" altLang="ko-KR" sz="1100" dirty="0">
                <a:solidFill>
                  <a:schemeClr val="tx1"/>
                </a:solidFill>
              </a:rPr>
              <a:t>ルール</a:t>
            </a:r>
            <a:r>
              <a:rPr lang="en-US" altLang="ko-KR" sz="1100" dirty="0">
                <a:solidFill>
                  <a:schemeClr val="dk1"/>
                </a:solidFill>
                <a:latin typeface="MS Mincho"/>
                <a:ea typeface="MS Mincho"/>
                <a:cs typeface="MS Mincho"/>
                <a:sym typeface="Wingdings" panose="05000000000000000000" pitchFamily="2" charset="2"/>
              </a:rPr>
              <a:t>(PMY014A001) : </a:t>
            </a:r>
            <a:r>
              <a:rPr lang="ja-JP" altLang="en-US" sz="1100" dirty="0">
                <a:solidFill>
                  <a:schemeClr val="dk1"/>
                </a:solidFill>
                <a:latin typeface="MS Mincho"/>
                <a:ea typeface="MS Mincho"/>
                <a:cs typeface="MS Mincho"/>
                <a:sym typeface="Wingdings" panose="05000000000000000000" pitchFamily="2" charset="2"/>
              </a:rPr>
              <a:t>１処方１４日分の投与日数制限</a:t>
            </a:r>
            <a:endParaRPr kumimoji="1" lang="ja-JP" altLang="en-US" sz="1100" dirty="0">
              <a:latin typeface="ＭＳ 明朝" panose="02020609040205080304" pitchFamily="17" charset="-128"/>
              <a:ea typeface="ＭＳ 明朝" panose="02020609040205080304" pitchFamily="17" charset="-128"/>
            </a:endParaRPr>
          </a:p>
        </p:txBody>
      </p:sp>
      <p:sp>
        <p:nvSpPr>
          <p:cNvPr id="22" name="四角形: 角を丸くする 4">
            <a:extLst>
              <a:ext uri="{FF2B5EF4-FFF2-40B4-BE49-F238E27FC236}">
                <a16:creationId xmlns:a16="http://schemas.microsoft.com/office/drawing/2014/main" id="{513ECBFC-FD0E-4C17-AE44-10C1E9F7A5A6}"/>
              </a:ext>
            </a:extLst>
          </p:cNvPr>
          <p:cNvSpPr/>
          <p:nvPr/>
        </p:nvSpPr>
        <p:spPr>
          <a:xfrm>
            <a:off x="1349252" y="2517028"/>
            <a:ext cx="4773252" cy="619461"/>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ko-KR" altLang="en-US" sz="1100" dirty="0">
                <a:solidFill>
                  <a:schemeClr val="dk1"/>
                </a:solidFill>
                <a:latin typeface="MS Mincho"/>
                <a:ea typeface="MS Mincho"/>
                <a:cs typeface="MS Mincho"/>
                <a:sym typeface="MS Mincho"/>
              </a:rPr>
              <a:t>内服３０日 </a:t>
            </a:r>
            <a:r>
              <a:rPr lang="en-US" altLang="ko-KR" sz="1100" dirty="0">
                <a:solidFill>
                  <a:schemeClr val="dk1"/>
                </a:solidFill>
                <a:latin typeface="MS Mincho"/>
                <a:ea typeface="MS Mincho"/>
                <a:cs typeface="MS Mincho"/>
                <a:sym typeface="MS Mincho"/>
              </a:rPr>
              <a:t>[1D30] </a:t>
            </a:r>
            <a:r>
              <a:rPr lang="en-US" altLang="ko-KR" sz="1100" dirty="0">
                <a:solidFill>
                  <a:schemeClr val="dk1"/>
                </a:solidFill>
                <a:latin typeface="MS Mincho"/>
                <a:ea typeface="MS Mincho"/>
                <a:cs typeface="MS Mincho"/>
                <a:sym typeface="Wingdings" panose="05000000000000000000" pitchFamily="2" charset="2"/>
              </a:rPr>
              <a:t></a:t>
            </a:r>
            <a:r>
              <a:rPr lang="ja-JP" altLang="ko-KR" sz="1100" dirty="0">
                <a:solidFill>
                  <a:schemeClr val="tx1"/>
                </a:solidFill>
              </a:rPr>
              <a:t>適用される精密</a:t>
            </a:r>
            <a:r>
              <a:rPr lang="ja-JP" altLang="en-US" sz="1100" dirty="0">
                <a:solidFill>
                  <a:schemeClr val="tx1"/>
                </a:solidFill>
              </a:rPr>
              <a:t>点検</a:t>
            </a:r>
            <a:r>
              <a:rPr lang="ja-JP" altLang="ko-KR" sz="1100" dirty="0">
                <a:solidFill>
                  <a:schemeClr val="tx1"/>
                </a:solidFill>
              </a:rPr>
              <a:t>ルール</a:t>
            </a:r>
            <a:r>
              <a:rPr lang="en-US" altLang="ko-KR" sz="1100" dirty="0">
                <a:solidFill>
                  <a:schemeClr val="dk1"/>
                </a:solidFill>
                <a:latin typeface="MS Mincho"/>
                <a:ea typeface="MS Mincho"/>
                <a:cs typeface="MS Mincho"/>
                <a:sym typeface="Wingdings" panose="05000000000000000000" pitchFamily="2" charset="2"/>
              </a:rPr>
              <a:t>(PMY030A001) : </a:t>
            </a:r>
            <a:r>
              <a:rPr lang="ja-JP" altLang="en-US" sz="1100" dirty="0">
                <a:solidFill>
                  <a:schemeClr val="dk1"/>
                </a:solidFill>
                <a:latin typeface="MS Mincho"/>
                <a:ea typeface="MS Mincho"/>
                <a:cs typeface="MS Mincho"/>
                <a:sym typeface="Wingdings" panose="05000000000000000000" pitchFamily="2" charset="2"/>
              </a:rPr>
              <a:t>１処方３０日分の投与日数制限</a:t>
            </a:r>
            <a:endParaRPr kumimoji="1" lang="ja-JP" altLang="en-US" sz="1100" dirty="0">
              <a:latin typeface="ＭＳ 明朝" panose="02020609040205080304" pitchFamily="17" charset="-128"/>
              <a:ea typeface="ＭＳ 明朝" panose="02020609040205080304" pitchFamily="17" charset="-128"/>
            </a:endParaRPr>
          </a:p>
        </p:txBody>
      </p:sp>
      <p:sp>
        <p:nvSpPr>
          <p:cNvPr id="23" name="四角形: 角を丸くする 4">
            <a:extLst>
              <a:ext uri="{FF2B5EF4-FFF2-40B4-BE49-F238E27FC236}">
                <a16:creationId xmlns:a16="http://schemas.microsoft.com/office/drawing/2014/main" id="{513ECBFC-FD0E-4C17-AE44-10C1E9F7A5A6}"/>
              </a:ext>
            </a:extLst>
          </p:cNvPr>
          <p:cNvSpPr/>
          <p:nvPr/>
        </p:nvSpPr>
        <p:spPr>
          <a:xfrm>
            <a:off x="1363611" y="3223510"/>
            <a:ext cx="4773252" cy="619461"/>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ko-KR" altLang="en-US" sz="1100" dirty="0">
                <a:solidFill>
                  <a:schemeClr val="dk1"/>
                </a:solidFill>
                <a:latin typeface="MS Mincho"/>
                <a:ea typeface="MS Mincho"/>
                <a:cs typeface="MS Mincho"/>
                <a:sym typeface="MS Mincho"/>
              </a:rPr>
              <a:t>内服９０日 </a:t>
            </a:r>
            <a:r>
              <a:rPr lang="en-US" altLang="ko-KR" sz="1100" dirty="0">
                <a:solidFill>
                  <a:schemeClr val="dk1"/>
                </a:solidFill>
                <a:latin typeface="MS Mincho"/>
                <a:ea typeface="MS Mincho"/>
                <a:cs typeface="MS Mincho"/>
                <a:sym typeface="MS Mincho"/>
              </a:rPr>
              <a:t>[1D90] </a:t>
            </a:r>
            <a:r>
              <a:rPr lang="en-US" altLang="ko-KR" sz="1100" dirty="0">
                <a:solidFill>
                  <a:schemeClr val="dk1"/>
                </a:solidFill>
                <a:latin typeface="MS Mincho"/>
                <a:ea typeface="MS Mincho"/>
                <a:cs typeface="MS Mincho"/>
                <a:sym typeface="Wingdings" panose="05000000000000000000" pitchFamily="2" charset="2"/>
              </a:rPr>
              <a:t></a:t>
            </a:r>
            <a:r>
              <a:rPr lang="ja-JP" altLang="ko-KR" sz="1100" dirty="0">
                <a:solidFill>
                  <a:schemeClr val="tx1"/>
                </a:solidFill>
              </a:rPr>
              <a:t>適用される精密</a:t>
            </a:r>
            <a:r>
              <a:rPr lang="ja-JP" altLang="en-US" sz="1100" dirty="0">
                <a:solidFill>
                  <a:schemeClr val="tx1"/>
                </a:solidFill>
              </a:rPr>
              <a:t>点検</a:t>
            </a:r>
            <a:r>
              <a:rPr lang="ja-JP" altLang="ko-KR" sz="1100" dirty="0">
                <a:solidFill>
                  <a:schemeClr val="tx1"/>
                </a:solidFill>
              </a:rPr>
              <a:t>ルール</a:t>
            </a:r>
            <a:r>
              <a:rPr lang="en-US" altLang="ko-KR" sz="1100" dirty="0">
                <a:solidFill>
                  <a:schemeClr val="dk1"/>
                </a:solidFill>
                <a:latin typeface="MS Mincho"/>
                <a:ea typeface="MS Mincho"/>
                <a:cs typeface="MS Mincho"/>
                <a:sym typeface="Wingdings" panose="05000000000000000000" pitchFamily="2" charset="2"/>
              </a:rPr>
              <a:t>(PMY090A001) : </a:t>
            </a:r>
            <a:r>
              <a:rPr lang="ja-JP" altLang="en-US" sz="1100" dirty="0">
                <a:solidFill>
                  <a:schemeClr val="dk1"/>
                </a:solidFill>
                <a:latin typeface="MS Mincho"/>
                <a:ea typeface="MS Mincho"/>
                <a:cs typeface="MS Mincho"/>
                <a:sym typeface="Wingdings" panose="05000000000000000000" pitchFamily="2" charset="2"/>
              </a:rPr>
              <a:t>１処方９０日分の投与日数制限</a:t>
            </a:r>
            <a:endParaRPr kumimoji="1" lang="ja-JP" altLang="en-US" sz="1100" dirty="0">
              <a:latin typeface="ＭＳ 明朝" panose="02020609040205080304" pitchFamily="17" charset="-128"/>
              <a:ea typeface="ＭＳ 明朝" panose="02020609040205080304" pitchFamily="17" charset="-128"/>
            </a:endParaRPr>
          </a:p>
        </p:txBody>
      </p:sp>
      <p:sp>
        <p:nvSpPr>
          <p:cNvPr id="27" name="四角形: 角を丸くする 4">
            <a:extLst>
              <a:ext uri="{FF2B5EF4-FFF2-40B4-BE49-F238E27FC236}">
                <a16:creationId xmlns:a16="http://schemas.microsoft.com/office/drawing/2014/main" id="{513ECBFC-FD0E-4C17-AE44-10C1E9F7A5A6}"/>
              </a:ext>
            </a:extLst>
          </p:cNvPr>
          <p:cNvSpPr/>
          <p:nvPr/>
        </p:nvSpPr>
        <p:spPr>
          <a:xfrm>
            <a:off x="1363611" y="3921228"/>
            <a:ext cx="4773252" cy="619461"/>
          </a:xfrm>
          <a:prstGeom prst="roundRect">
            <a:avLst/>
          </a:prstGeom>
          <a:solidFill>
            <a:srgbClr val="FFFFCC"/>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ko-KR" altLang="en-US" sz="1100" dirty="0">
                <a:solidFill>
                  <a:schemeClr val="dk1"/>
                </a:solidFill>
                <a:latin typeface="MS Mincho"/>
                <a:ea typeface="MS Mincho"/>
                <a:cs typeface="MS Mincho"/>
                <a:sym typeface="MS Mincho"/>
              </a:rPr>
              <a:t>薬価収載</a:t>
            </a:r>
            <a:r>
              <a:rPr lang="en-US" altLang="ko-KR" sz="1100" dirty="0">
                <a:solidFill>
                  <a:schemeClr val="dk1"/>
                </a:solidFill>
                <a:latin typeface="MS Mincho"/>
                <a:ea typeface="MS Mincho"/>
                <a:cs typeface="MS Mincho"/>
                <a:sym typeface="MS Mincho"/>
              </a:rPr>
              <a:t>1</a:t>
            </a:r>
            <a:r>
              <a:rPr lang="ko-KR" altLang="en-US" sz="1100" dirty="0">
                <a:solidFill>
                  <a:schemeClr val="dk1"/>
                </a:solidFill>
                <a:latin typeface="MS Mincho"/>
                <a:ea typeface="MS Mincho"/>
                <a:cs typeface="MS Mincho"/>
                <a:sym typeface="MS Mincho"/>
              </a:rPr>
              <a:t>年未満点検除外 </a:t>
            </a:r>
            <a:r>
              <a:rPr lang="en-US" altLang="ko-KR" sz="1100" dirty="0">
                <a:solidFill>
                  <a:schemeClr val="dk1"/>
                </a:solidFill>
                <a:latin typeface="MS Mincho"/>
                <a:ea typeface="MS Mincho"/>
                <a:cs typeface="MS Mincho"/>
                <a:sym typeface="MS Mincho"/>
              </a:rPr>
              <a:t>[1E14] </a:t>
            </a:r>
            <a:r>
              <a:rPr lang="en-US" altLang="ko-KR" sz="1100" dirty="0">
                <a:solidFill>
                  <a:schemeClr val="dk1"/>
                </a:solidFill>
                <a:latin typeface="MS Mincho"/>
                <a:ea typeface="MS Mincho"/>
                <a:cs typeface="MS Mincho"/>
                <a:sym typeface="Wingdings" panose="05000000000000000000" pitchFamily="2" charset="2"/>
              </a:rPr>
              <a:t></a:t>
            </a:r>
            <a:r>
              <a:rPr lang="ja-JP" altLang="ko-KR" sz="1100" dirty="0">
                <a:solidFill>
                  <a:schemeClr val="tx1"/>
                </a:solidFill>
              </a:rPr>
              <a:t>適用される精密</a:t>
            </a:r>
            <a:r>
              <a:rPr lang="ja-JP" altLang="en-US" sz="1100" dirty="0">
                <a:solidFill>
                  <a:schemeClr val="tx1"/>
                </a:solidFill>
              </a:rPr>
              <a:t>点検</a:t>
            </a:r>
            <a:r>
              <a:rPr lang="ja-JP" altLang="ko-KR" sz="1100" dirty="0">
                <a:solidFill>
                  <a:schemeClr val="tx1"/>
                </a:solidFill>
              </a:rPr>
              <a:t>ルール</a:t>
            </a:r>
            <a:r>
              <a:rPr lang="en-US" altLang="ko-KR" sz="1100" dirty="0">
                <a:solidFill>
                  <a:schemeClr val="dk1"/>
                </a:solidFill>
                <a:latin typeface="MS Mincho"/>
                <a:ea typeface="MS Mincho"/>
                <a:cs typeface="MS Mincho"/>
                <a:sym typeface="Wingdings" panose="05000000000000000000" pitchFamily="2" charset="2"/>
              </a:rPr>
              <a:t>(PMY014A002)</a:t>
            </a:r>
          </a:p>
          <a:p>
            <a:pPr>
              <a:lnSpc>
                <a:spcPct val="125000"/>
              </a:lnSpc>
            </a:pPr>
            <a:endParaRPr kumimoji="1" lang="ja-JP" altLang="en-US" sz="1100" dirty="0">
              <a:latin typeface="ＭＳ 明朝" panose="02020609040205080304" pitchFamily="17" charset="-128"/>
              <a:ea typeface="ＭＳ 明朝" panose="02020609040205080304" pitchFamily="17" charset="-128"/>
            </a:endParaRPr>
          </a:p>
        </p:txBody>
      </p:sp>
      <p:pic>
        <p:nvPicPr>
          <p:cNvPr id="9" name="그림 8"/>
          <p:cNvPicPr>
            <a:picLocks noChangeAspect="1"/>
          </p:cNvPicPr>
          <p:nvPr/>
        </p:nvPicPr>
        <p:blipFill>
          <a:blip r:embed="rId3"/>
          <a:stretch>
            <a:fillRect/>
          </a:stretch>
        </p:blipFill>
        <p:spPr>
          <a:xfrm>
            <a:off x="1473058" y="5369639"/>
            <a:ext cx="4234364" cy="1571346"/>
          </a:xfrm>
          <a:prstGeom prst="rect">
            <a:avLst/>
          </a:prstGeom>
        </p:spPr>
      </p:pic>
      <p:sp>
        <p:nvSpPr>
          <p:cNvPr id="28" name="テキスト ボックス 16">
            <a:extLst>
              <a:ext uri="{FF2B5EF4-FFF2-40B4-BE49-F238E27FC236}">
                <a16:creationId xmlns:a16="http://schemas.microsoft.com/office/drawing/2014/main" id="{8DDAB7DD-173A-4335-A555-8BF42C7B3298}"/>
              </a:ext>
            </a:extLst>
          </p:cNvPr>
          <p:cNvSpPr txBox="1"/>
          <p:nvPr/>
        </p:nvSpPr>
        <p:spPr>
          <a:xfrm>
            <a:off x="1349251" y="4735829"/>
            <a:ext cx="4950255" cy="430887"/>
          </a:xfrm>
          <a:prstGeom prst="rect">
            <a:avLst/>
          </a:prstGeom>
          <a:solidFill>
            <a:schemeClr val="bg1"/>
          </a:solidFill>
          <a:ln>
            <a:solidFill>
              <a:srgbClr val="FF0000"/>
            </a:solidFill>
          </a:ln>
        </p:spPr>
        <p:txBody>
          <a:bodyPr wrap="square" rtlCol="0">
            <a:spAutoFit/>
          </a:bodyPr>
          <a:lstStyle/>
          <a:p>
            <a:r>
              <a:rPr lang="ja-JP" altLang="en-US" sz="1100" dirty="0">
                <a:latin typeface="MS Mincho" pitchFamily="49" charset="-128"/>
                <a:ea typeface="MS Mincho" pitchFamily="49" charset="-128"/>
              </a:rPr>
              <a:t>参考</a:t>
            </a:r>
            <a:r>
              <a:rPr lang="ja-JP" altLang="ko-KR" sz="1100" dirty="0">
                <a:latin typeface="MS Mincho" pitchFamily="49" charset="-128"/>
                <a:ea typeface="MS Mincho" pitchFamily="49" charset="-128"/>
              </a:rPr>
              <a:t>）現在、該当する精密点検ルールは確認</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改定予定で未適用中で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今後の改正方向に応じて省略されて除去されます。</a:t>
            </a:r>
            <a:endParaRPr kumimoji="1" lang="ja-JP" altLang="en-US"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val="63641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3" name="Google Shape;129;p3">
            <a:extLst>
              <a:ext uri="{FF2B5EF4-FFF2-40B4-BE49-F238E27FC236}">
                <a16:creationId xmlns:a16="http://schemas.microsoft.com/office/drawing/2014/main" id="{B75761AB-ADEF-DEDC-1176-966288530C89}"/>
              </a:ext>
            </a:extLst>
          </p:cNvPr>
          <p:cNvSpPr txBox="1"/>
          <p:nvPr/>
        </p:nvSpPr>
        <p:spPr>
          <a:xfrm>
            <a:off x="401992" y="6549445"/>
            <a:ext cx="6755690"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altLang="en-US" sz="1100" dirty="0">
                <a:solidFill>
                  <a:schemeClr val="dk1"/>
                </a:solidFill>
                <a:latin typeface="MS Mincho" pitchFamily="49" charset="-128"/>
                <a:ea typeface="MS Mincho"/>
                <a:cs typeface="MS Mincho"/>
                <a:sym typeface="MS Mincho"/>
              </a:rPr>
              <a:t>*</a:t>
            </a:r>
            <a:r>
              <a:rPr lang="ja-JP" altLang="en-US" sz="1100" dirty="0">
                <a:solidFill>
                  <a:schemeClr val="dk1"/>
                </a:solidFill>
                <a:latin typeface="MS Mincho" pitchFamily="49" charset="-128"/>
                <a:ea typeface="MS Mincho" pitchFamily="49" charset="-128"/>
                <a:cs typeface="MS Mincho"/>
                <a:sym typeface="MS Mincho"/>
              </a:rPr>
              <a:t>　レセプト</a:t>
            </a:r>
            <a:r>
              <a:rPr lang="ja-JP" altLang="ko-KR" sz="1100" dirty="0">
                <a:latin typeface="MS Mincho" pitchFamily="49" charset="-128"/>
                <a:ea typeface="MS Mincho" pitchFamily="49" charset="-128"/>
              </a:rPr>
              <a:t>の詳細を閉じると「自動再点検」が実行され、その</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は「合格」処理が行われます。 </a:t>
            </a:r>
            <a:r>
              <a:rPr lang="en-US" altLang="ja-JP" sz="1100" dirty="0">
                <a:latin typeface="MS Mincho" pitchFamily="49" charset="-128"/>
                <a:ea typeface="MS Mincho" pitchFamily="49" charset="-128"/>
              </a:rPr>
              <a:t> </a:t>
            </a: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（＝医療機関で登録された「ルール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」ルールは該当医療機関でのみ使用が制限されるため、</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合格処理が行われます。）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」登録処理時、情報は「自動再点検」の前に</a:t>
            </a:r>
            <a:r>
              <a:rPr lang="ja-JP" altLang="en-US" sz="1100" dirty="0">
                <a:latin typeface="MS Mincho" pitchFamily="49" charset="-128"/>
                <a:ea typeface="MS Mincho" pitchFamily="49" charset="-128"/>
              </a:rPr>
              <a:t>別途</a:t>
            </a:r>
            <a:r>
              <a:rPr lang="ja-JP" altLang="ko-KR" sz="1100" dirty="0">
                <a:latin typeface="MS Mincho" pitchFamily="49" charset="-128"/>
                <a:ea typeface="MS Mincho" pitchFamily="49" charset="-128"/>
              </a:rPr>
              <a:t>「ルール管理エラー情報」として登録</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され、該当</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運営者が管理できるようになります。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a:t>
            </a:r>
            <a:r>
              <a:rPr lang="ja-JP" altLang="en-US" sz="1100" dirty="0">
                <a:solidFill>
                  <a:schemeClr val="dk1"/>
                </a:solidFill>
                <a:latin typeface="MS Mincho" pitchFamily="49" charset="-128"/>
                <a:ea typeface="MS Mincho" pitchFamily="49" charset="-128"/>
                <a:cs typeface="MS Mincho"/>
                <a:sym typeface="MS Mincho"/>
              </a:rPr>
              <a:t>又</a:t>
            </a:r>
            <a:r>
              <a:rPr lang="ja-JP" altLang="ko-KR" sz="1100" dirty="0">
                <a:latin typeface="MS Mincho" pitchFamily="49" charset="-128"/>
                <a:ea typeface="MS Mincho" pitchFamily="49" charset="-128"/>
              </a:rPr>
              <a:t>、サポート</a:t>
            </a:r>
            <a:r>
              <a:rPr lang="ja-JP" altLang="en-US" sz="1100" dirty="0">
                <a:latin typeface="MS Mincho" pitchFamily="49" charset="-128"/>
                <a:ea typeface="MS Mincho" pitchFamily="49" charset="-128"/>
              </a:rPr>
              <a:t>デスク及び</a:t>
            </a:r>
            <a:r>
              <a:rPr lang="ja-JP" altLang="ko-KR" sz="1100" dirty="0">
                <a:latin typeface="MS Mincho" pitchFamily="49" charset="-128"/>
                <a:ea typeface="MS Mincho" pitchFamily="49" charset="-128"/>
              </a:rPr>
              <a:t>運営者</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サポーターユーザーがログインして確認できるようにします。</a:t>
            </a:r>
            <a:endParaRPr lang="ko-KR" altLang="en-US" sz="1100" dirty="0">
              <a:solidFill>
                <a:srgbClr val="FF0000"/>
              </a:solidFill>
              <a:latin typeface="MS Mincho" pitchFamily="49" charset="-128"/>
              <a:ea typeface="MS Mincho"/>
              <a:cs typeface="MS Mincho"/>
              <a:sym typeface="MS Mincho"/>
            </a:endParaRPr>
          </a:p>
        </p:txBody>
      </p:sp>
      <p:sp>
        <p:nvSpPr>
          <p:cNvPr id="107"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en-US" dirty="0">
                <a:solidFill>
                  <a:schemeClr val="dk1"/>
                </a:solidFill>
                <a:latin typeface="MS Mincho" pitchFamily="49" charset="-128"/>
                <a:ea typeface="MS Mincho" pitchFamily="49" charset="-128"/>
                <a:cs typeface="Century"/>
                <a:sym typeface="Century"/>
              </a:rPr>
              <a:t>点検ルールの誤り</a:t>
            </a:r>
            <a:endParaRPr sz="1400" dirty="0">
              <a:solidFill>
                <a:srgbClr val="002060"/>
              </a:solidFill>
              <a:latin typeface="MS Mincho" pitchFamily="49" charset="-128"/>
              <a:ea typeface="MS Mincho" pitchFamily="49" charset="-128"/>
              <a:cs typeface="MS Gothic"/>
              <a:sym typeface="MS Gothic"/>
            </a:endParaRPr>
          </a:p>
        </p:txBody>
      </p:sp>
      <p:sp>
        <p:nvSpPr>
          <p:cNvPr id="108" name="Google Shape;108;p2"/>
          <p:cNvSpPr txBox="1"/>
          <p:nvPr/>
        </p:nvSpPr>
        <p:spPr>
          <a:xfrm>
            <a:off x="739756" y="1708725"/>
            <a:ext cx="6400800" cy="1150275"/>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の</a:t>
            </a:r>
            <a:r>
              <a:rPr lang="ja-JP" altLang="ko-KR" sz="1100" dirty="0">
                <a:latin typeface="MS Mincho" pitchFamily="49" charset="-128"/>
                <a:ea typeface="MS Mincho" pitchFamily="49" charset="-128"/>
              </a:rPr>
              <a:t>届出登録</a:t>
            </a:r>
            <a:r>
              <a:rPr lang="ja-JP" altLang="en-US" sz="1100" dirty="0">
                <a:latin typeface="MS Mincho" pitchFamily="49" charset="-128"/>
                <a:ea typeface="MS Mincho" pitchFamily="49" charset="-128"/>
              </a:rPr>
              <a:t>方法</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医療機関ユーザーが「ルール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」を画面</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中に登録</a:t>
            </a:r>
            <a:r>
              <a:rPr lang="ja-JP" altLang="en-US" sz="1100" dirty="0">
                <a:latin typeface="MS Mincho" pitchFamily="49" charset="-128"/>
                <a:ea typeface="MS Mincho" pitchFamily="49" charset="-128"/>
              </a:rPr>
              <a:t>します</a:t>
            </a:r>
            <a:r>
              <a:rPr lang="ja-JP" altLang="ko-KR"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ユーザーが「精密点検」で「不合格」となった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を確認する過程</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申告登録できます。</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点検</a:t>
            </a:r>
            <a:r>
              <a:rPr lang="ja-JP" altLang="ko-KR" sz="1100" dirty="0">
                <a:latin typeface="MS Mincho" pitchFamily="49" charset="-128"/>
                <a:ea typeface="MS Mincho" pitchFamily="49" charset="-128"/>
              </a:rPr>
              <a:t>メッセージをダブルクリックし、 「</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メッセージ」ポップアップウィドウで「ルール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」設定でチェックして理由を選択すると登録されます。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16</a:t>
            </a:fld>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1080000" y="8923636"/>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pic>
        <p:nvPicPr>
          <p:cNvPr id="19" name="그림 18"/>
          <p:cNvPicPr>
            <a:picLocks noChangeAspect="1"/>
          </p:cNvPicPr>
          <p:nvPr/>
        </p:nvPicPr>
        <p:blipFill>
          <a:blip r:embed="rId3"/>
          <a:stretch>
            <a:fillRect/>
          </a:stretch>
        </p:blipFill>
        <p:spPr>
          <a:xfrm>
            <a:off x="1347697" y="3309196"/>
            <a:ext cx="4257945" cy="2967402"/>
          </a:xfrm>
          <a:prstGeom prst="rect">
            <a:avLst/>
          </a:prstGeom>
        </p:spPr>
      </p:pic>
      <p:sp>
        <p:nvSpPr>
          <p:cNvPr id="20" name="Google Shape;128;p3">
            <a:extLst>
              <a:ext uri="{FF2B5EF4-FFF2-40B4-BE49-F238E27FC236}">
                <a16:creationId xmlns:a16="http://schemas.microsoft.com/office/drawing/2014/main" id="{B403790B-872A-DECC-7204-D6144990210B}"/>
              </a:ext>
            </a:extLst>
          </p:cNvPr>
          <p:cNvSpPr/>
          <p:nvPr/>
        </p:nvSpPr>
        <p:spPr>
          <a:xfrm>
            <a:off x="2801261" y="3685719"/>
            <a:ext cx="810201" cy="216688"/>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1099051" y="2384384"/>
            <a:ext cx="2495550" cy="2995351"/>
          </a:xfrm>
          <a:prstGeom prst="rect">
            <a:avLst/>
          </a:prstGeom>
        </p:spPr>
      </p:pic>
      <p:sp>
        <p:nvSpPr>
          <p:cNvPr id="108" name="Google Shape;108;p2"/>
          <p:cNvSpPr txBox="1"/>
          <p:nvPr/>
        </p:nvSpPr>
        <p:spPr>
          <a:xfrm>
            <a:off x="694482" y="1085589"/>
            <a:ext cx="6447098" cy="727082"/>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a:latin typeface="MS Mincho" pitchFamily="49" charset="-128"/>
                <a:ea typeface="MS Mincho" pitchFamily="49" charset="-128"/>
              </a:rPr>
              <a:t>医療機関の点検者が「ルール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」と設定登録した精密点検ルールは</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を確認し</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改善方法を</a:t>
            </a:r>
            <a:r>
              <a:rPr lang="ja-JP" altLang="en-US" sz="1100" dirty="0">
                <a:latin typeface="MS Mincho" pitchFamily="49" charset="-128"/>
                <a:ea typeface="MS Mincho" pitchFamily="49" charset="-128"/>
              </a:rPr>
              <a:t>検討し改定</a:t>
            </a:r>
            <a:r>
              <a:rPr lang="ja-JP" altLang="ko-KR" sz="1100" dirty="0">
                <a:latin typeface="MS Mincho" pitchFamily="49" charset="-128"/>
                <a:ea typeface="MS Mincho" pitchFamily="49" charset="-128"/>
              </a:rPr>
              <a:t>する必要があります。 </a:t>
            </a:r>
            <a:r>
              <a:rPr lang="ja-JP" altLang="en-US" sz="1100" dirty="0">
                <a:latin typeface="MS Mincho" pitchFamily="49" charset="-128"/>
                <a:ea typeface="MS Mincho" pitchFamily="49" charset="-128"/>
              </a:rPr>
              <a:t>医療専門家である</a:t>
            </a:r>
            <a:r>
              <a:rPr lang="ja-JP" altLang="ko-KR" sz="1100" dirty="0">
                <a:latin typeface="MS Mincho" pitchFamily="49" charset="-128"/>
                <a:ea typeface="MS Mincho" pitchFamily="49" charset="-128"/>
              </a:rPr>
              <a:t>サポーター</a:t>
            </a:r>
            <a:r>
              <a:rPr lang="ja-JP" altLang="en-US" sz="1100" dirty="0">
                <a:latin typeface="MS Mincho" pitchFamily="49" charset="-128"/>
                <a:ea typeface="MS Mincho" pitchFamily="49" charset="-128"/>
              </a:rPr>
              <a:t>及びサポート</a:t>
            </a:r>
            <a:r>
              <a:rPr lang="ja-JP" altLang="ko-KR" sz="1100" dirty="0">
                <a:latin typeface="MS Mincho" pitchFamily="49" charset="-128"/>
                <a:ea typeface="MS Mincho" pitchFamily="49" charset="-128"/>
              </a:rPr>
              <a:t>ー</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デスク</a:t>
            </a:r>
            <a:r>
              <a:rPr lang="ja-JP" altLang="en-US" sz="1100" dirty="0">
                <a:latin typeface="MS Mincho" pitchFamily="49" charset="-128"/>
                <a:ea typeface="MS Mincho" pitchFamily="49" charset="-128"/>
              </a:rPr>
              <a:t>と運営者</a:t>
            </a:r>
            <a:r>
              <a:rPr lang="ja-JP" altLang="ko-KR" sz="1100" dirty="0">
                <a:latin typeface="MS Mincho" pitchFamily="49" charset="-128"/>
                <a:ea typeface="MS Mincho" pitchFamily="49" charset="-128"/>
              </a:rPr>
              <a:t>が確認できるように画面を提供します。</a:t>
            </a:r>
            <a:endParaRPr sz="1100" dirty="0">
              <a:solidFill>
                <a:schemeClr val="dk1"/>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17</a:t>
            </a:fld>
            <a:endParaRPr/>
          </a:p>
        </p:txBody>
      </p:sp>
      <p:sp>
        <p:nvSpPr>
          <p:cNvPr id="112" name="Google Shape;112;p2"/>
          <p:cNvSpPr/>
          <p:nvPr/>
        </p:nvSpPr>
        <p:spPr>
          <a:xfrm>
            <a:off x="1468377" y="4176189"/>
            <a:ext cx="1501261"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638933" y="3659468"/>
            <a:ext cx="3479497"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ルール業務」&gt;</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」をダブルクリックします。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2;p3">
            <a:extLst>
              <a:ext uri="{FF2B5EF4-FFF2-40B4-BE49-F238E27FC236}">
                <a16:creationId xmlns:a16="http://schemas.microsoft.com/office/drawing/2014/main" id="{C2EDC35E-CF2D-CCDB-0876-B5B1CC0AF23E}"/>
              </a:ext>
            </a:extLst>
          </p:cNvPr>
          <p:cNvSpPr txBox="1"/>
          <p:nvPr/>
        </p:nvSpPr>
        <p:spPr>
          <a:xfrm>
            <a:off x="1048101" y="5771693"/>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a:ea typeface="MS Mincho"/>
                <a:cs typeface="MS Mincho"/>
                <a:sym typeface="MS Mincho"/>
              </a:rPr>
              <a:t>●</a:t>
            </a:r>
            <a:r>
              <a:rPr lang="ja-JP" altLang="ko-KR" sz="1100" dirty="0">
                <a:solidFill>
                  <a:schemeClr val="tx1"/>
                </a:solidFill>
              </a:rPr>
              <a:t>初期画面です。</a:t>
            </a:r>
            <a:endParaRPr sz="1100" dirty="0">
              <a:solidFill>
                <a:schemeClr val="tx1"/>
              </a:solidFill>
              <a:latin typeface="MS Mincho"/>
              <a:ea typeface="MS Mincho"/>
              <a:cs typeface="MS Mincho"/>
              <a:sym typeface="MS Mincho"/>
            </a:endParaRPr>
          </a:p>
        </p:txBody>
      </p:sp>
      <p:pic>
        <p:nvPicPr>
          <p:cNvPr id="4" name="그림 3"/>
          <p:cNvPicPr>
            <a:picLocks noChangeAspect="1"/>
          </p:cNvPicPr>
          <p:nvPr/>
        </p:nvPicPr>
        <p:blipFill>
          <a:blip r:embed="rId4"/>
          <a:stretch>
            <a:fillRect/>
          </a:stretch>
        </p:blipFill>
        <p:spPr>
          <a:xfrm>
            <a:off x="1099051" y="6200744"/>
            <a:ext cx="5098726" cy="2151871"/>
          </a:xfrm>
          <a:prstGeom prst="rect">
            <a:avLst/>
          </a:prstGeom>
        </p:spPr>
      </p:pic>
      <p:sp>
        <p:nvSpPr>
          <p:cNvPr id="22" name="Google Shape;113;p2"/>
          <p:cNvSpPr/>
          <p:nvPr/>
        </p:nvSpPr>
        <p:spPr>
          <a:xfrm>
            <a:off x="1468377" y="7267214"/>
            <a:ext cx="2043663" cy="711798"/>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に設定された</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ルール情報と</a:t>
            </a:r>
            <a:r>
              <a:rPr lang="ja-JP" altLang="en-US" sz="1100" dirty="0">
                <a:latin typeface="MS Mincho" pitchFamily="49" charset="-128"/>
                <a:ea typeface="MS Mincho" pitchFamily="49" charset="-128"/>
              </a:rPr>
              <a:t>該当</a:t>
            </a:r>
            <a:r>
              <a:rPr lang="ja-JP" altLang="ko-KR" sz="1100" dirty="0">
                <a:latin typeface="MS Mincho" pitchFamily="49" charset="-128"/>
                <a:ea typeface="MS Mincho" pitchFamily="49" charset="-128"/>
              </a:rPr>
              <a:t>医療機関</a:t>
            </a:r>
            <a:endParaRPr sz="1100" dirty="0">
              <a:solidFill>
                <a:schemeClr val="dk1"/>
              </a:solidFill>
              <a:latin typeface="MS Mincho" pitchFamily="49" charset="-128"/>
              <a:ea typeface="MS Mincho" pitchFamily="49" charset="-128"/>
              <a:cs typeface="MS Mincho"/>
              <a:sym typeface="MS Mincho"/>
            </a:endParaRPr>
          </a:p>
        </p:txBody>
      </p:sp>
      <p:sp>
        <p:nvSpPr>
          <p:cNvPr id="23" name="Google Shape;113;p2"/>
          <p:cNvSpPr/>
          <p:nvPr/>
        </p:nvSpPr>
        <p:spPr>
          <a:xfrm>
            <a:off x="4349227" y="7297784"/>
            <a:ext cx="1439324" cy="711798"/>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該当ルール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に</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該当する</a:t>
            </a:r>
            <a:r>
              <a:rPr lang="ja-JP" altLang="en-US" sz="1100" dirty="0">
                <a:latin typeface="MS Mincho" pitchFamily="49" charset="-128"/>
                <a:ea typeface="MS Mincho" pitchFamily="49" charset="-128"/>
              </a:rPr>
              <a:t>レセプト</a:t>
            </a:r>
            <a:endParaRPr sz="1100" dirty="0">
              <a:solidFill>
                <a:schemeClr val="dk1"/>
              </a:solidFill>
              <a:latin typeface="MS Mincho" pitchFamily="49" charset="-128"/>
              <a:ea typeface="MS Mincho" pitchFamily="49" charset="-128"/>
              <a:cs typeface="MS Mincho"/>
              <a:sym typeface="MS Mincho"/>
            </a:endParaRPr>
          </a:p>
        </p:txBody>
      </p:sp>
    </p:spTree>
    <p:extLst>
      <p:ext uri="{BB962C8B-B14F-4D97-AF65-F5344CB8AC3E}">
        <p14:creationId xmlns:p14="http://schemas.microsoft.com/office/powerpoint/2010/main" val="425437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1281464" y="1670234"/>
            <a:ext cx="4437007" cy="1630059"/>
          </a:xfrm>
          <a:prstGeom prst="rect">
            <a:avLst/>
          </a:prstGeom>
        </p:spPr>
      </p:pic>
      <p:sp>
        <p:nvSpPr>
          <p:cNvPr id="122" name="Google Shape;122;p3"/>
          <p:cNvSpPr txBox="1"/>
          <p:nvPr/>
        </p:nvSpPr>
        <p:spPr>
          <a:xfrm>
            <a:off x="1048101" y="1320281"/>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登録報告されたルール</a:t>
            </a:r>
            <a:r>
              <a:rPr lang="ja-JP" altLang="en-US" sz="1100" dirty="0">
                <a:solidFill>
                  <a:schemeClr val="tx1"/>
                </a:solidFill>
                <a:latin typeface="MS Mincho" pitchFamily="49" charset="-128"/>
                <a:ea typeface="MS Mincho" pitchFamily="49" charset="-128"/>
              </a:rPr>
              <a:t>誤り</a:t>
            </a:r>
            <a:r>
              <a:rPr lang="ja-JP" altLang="ko-KR" sz="1100" dirty="0">
                <a:solidFill>
                  <a:schemeClr val="tx1"/>
                </a:solidFill>
                <a:latin typeface="MS Mincho" pitchFamily="49" charset="-128"/>
                <a:ea typeface="MS Mincho" pitchFamily="49" charset="-128"/>
              </a:rPr>
              <a:t>を照会します。</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18</a:t>
            </a:fld>
            <a:endParaRPr/>
          </a:p>
        </p:txBody>
      </p:sp>
      <p:sp>
        <p:nvSpPr>
          <p:cNvPr id="30" name="Google Shape;123;p3">
            <a:extLst>
              <a:ext uri="{FF2B5EF4-FFF2-40B4-BE49-F238E27FC236}">
                <a16:creationId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134;p3">
            <a:extLst>
              <a:ext uri="{FF2B5EF4-FFF2-40B4-BE49-F238E27FC236}">
                <a16:creationId xmlns:a16="http://schemas.microsoft.com/office/drawing/2014/main" id="{1FEFFB15-1D78-7F6D-F41D-F463C88AD15C}"/>
              </a:ext>
            </a:extLst>
          </p:cNvPr>
          <p:cNvSpPr txBox="1"/>
          <p:nvPr/>
        </p:nvSpPr>
        <p:spPr>
          <a:xfrm>
            <a:off x="1048101" y="6364050"/>
            <a:ext cx="5825848" cy="1361871"/>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③ </a:t>
            </a:r>
            <a:r>
              <a:rPr lang="ko-KR" altLang="ko-KR" sz="1100" dirty="0">
                <a:solidFill>
                  <a:schemeClr val="tx1"/>
                </a:solidFill>
                <a:latin typeface="MS Mincho" pitchFamily="49" charset="-128"/>
                <a:ea typeface="MS Mincho"/>
                <a:cs typeface="MS Mincho"/>
                <a:sym typeface="MS Mincho"/>
              </a:rPr>
              <a:t>②</a:t>
            </a:r>
            <a:r>
              <a:rPr lang="ja-JP" altLang="ko-KR" sz="1100" dirty="0">
                <a:latin typeface="MS Mincho" pitchFamily="49" charset="-128"/>
                <a:ea typeface="MS Mincho" pitchFamily="49" charset="-128"/>
              </a:rPr>
              <a:t>の登録済み</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ルールをクリック（選択）すると該当ルールの</a:t>
            </a:r>
            <a:r>
              <a:rPr lang="ja-JP" altLang="en-US" sz="1100" dirty="0">
                <a:latin typeface="MS Mincho" pitchFamily="49" charset="-128"/>
                <a:ea typeface="MS Mincho" pitchFamily="49" charset="-128"/>
              </a:rPr>
              <a:t>誤りとして</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ko-KR" altLang="en-US" sz="1100" dirty="0">
                <a:latin typeface="MS Mincho" pitchFamily="49" charset="-128"/>
              </a:rPr>
              <a:t> </a:t>
            </a:r>
            <a:r>
              <a:rPr lang="ja-JP" altLang="ko-KR" sz="1100" dirty="0">
                <a:latin typeface="MS Mincho" pitchFamily="49" charset="-128"/>
                <a:ea typeface="MS Mincho" pitchFamily="49" charset="-128"/>
              </a:rPr>
              <a:t>報告された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が照会されます。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ユーザーが</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ルール</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のため「適用外」に設定し、合格に変更される</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前に保存された</a:t>
            </a:r>
            <a:r>
              <a:rPr lang="ja-JP" altLang="en-US" sz="1100" dirty="0">
                <a:latin typeface="MS Mincho" pitchFamily="49" charset="-128"/>
                <a:ea typeface="MS Mincho" pitchFamily="49" charset="-128"/>
              </a:rPr>
              <a:t>レセプト</a:t>
            </a:r>
            <a:r>
              <a:rPr lang="ja-JP" altLang="ko-KR" sz="1100" dirty="0">
                <a:latin typeface="MS Mincho" pitchFamily="49" charset="-128"/>
                <a:ea typeface="MS Mincho" pitchFamily="49" charset="-128"/>
              </a:rPr>
              <a:t>情報です。</a:t>
            </a:r>
            <a:endParaRPr lang="en-US" altLang="ko-KR" sz="1100" dirty="0">
              <a:solidFill>
                <a:schemeClr val="dk1"/>
              </a:solidFill>
              <a:latin typeface="MS Mincho" pitchFamily="49" charset="-128"/>
              <a:ea typeface="MS Mincho" pitchFamily="49" charset="-128"/>
              <a:cs typeface="MS Mincho"/>
              <a:sym typeface="MS Mincho"/>
            </a:endParaRPr>
          </a:p>
          <a:p>
            <a:pPr lvl="0">
              <a:lnSpc>
                <a:spcPct val="125000"/>
              </a:lnSpc>
            </a:pPr>
            <a:r>
              <a:rPr lang="en-US" altLang="ko-KR" sz="1100" dirty="0">
                <a:solidFill>
                  <a:schemeClr val="dk1"/>
                </a:solidFill>
                <a:latin typeface="MS Mincho" pitchFamily="49" charset="-128"/>
                <a:ea typeface="MS Mincho" pitchFamily="49" charset="-128"/>
                <a:cs typeface="MS Mincho"/>
                <a:sym typeface="MS Mincho"/>
              </a:rPr>
              <a:t>  - </a:t>
            </a:r>
            <a:r>
              <a:rPr lang="ja-JP" altLang="ko-KR" sz="1100" dirty="0">
                <a:latin typeface="MS Mincho" pitchFamily="49" charset="-128"/>
                <a:ea typeface="MS Mincho" pitchFamily="49" charset="-128"/>
              </a:rPr>
              <a:t>個人情報保護</a:t>
            </a:r>
            <a:r>
              <a:rPr lang="ja-JP" altLang="en-US" sz="1100" dirty="0">
                <a:latin typeface="MS Mincho" pitchFamily="49" charset="-128"/>
                <a:ea typeface="MS Mincho" pitchFamily="49" charset="-128"/>
              </a:rPr>
              <a:t>として</a:t>
            </a:r>
            <a:r>
              <a:rPr lang="ja-JP" altLang="ko-KR" sz="1100" dirty="0">
                <a:latin typeface="MS Mincho" pitchFamily="49" charset="-128"/>
                <a:ea typeface="MS Mincho" pitchFamily="49" charset="-128"/>
              </a:rPr>
              <a:t>「カルテル番号」以外</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「患者名」</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「年齢」</a:t>
            </a:r>
            <a:r>
              <a:rPr lang="ja-JP" altLang="en-US" sz="1100" dirty="0">
                <a:latin typeface="MS Mincho" pitchFamily="49" charset="-128"/>
                <a:ea typeface="MS Mincho" pitchFamily="49" charset="-128"/>
              </a:rPr>
              <a:t>と   </a:t>
            </a:r>
            <a:endParaRPr lang="en-US" altLang="ja-JP" sz="1100" dirty="0">
              <a:latin typeface="MS Mincho" pitchFamily="49" charset="-128"/>
              <a:ea typeface="MS Mincho" pitchFamily="49" charset="-128"/>
            </a:endParaRP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「生年月日」はマスキング（*）処理します。</a:t>
            </a:r>
            <a:r>
              <a:rPr lang="ja" altLang="ko-KR" sz="1100" dirty="0">
                <a:solidFill>
                  <a:schemeClr val="dk1"/>
                </a:solidFill>
                <a:latin typeface="MS Mincho"/>
                <a:ea typeface="MS Mincho"/>
                <a:cs typeface="MS Mincho"/>
                <a:sym typeface="MS Mincho"/>
              </a:rPr>
              <a:t> （</a:t>
            </a:r>
            <a:r>
              <a:rPr lang="ja" altLang="en-US" sz="1100" dirty="0">
                <a:solidFill>
                  <a:schemeClr val="dk1"/>
                </a:solidFill>
                <a:latin typeface="MS Mincho"/>
                <a:ea typeface="MS Mincho"/>
                <a:cs typeface="MS Mincho"/>
                <a:sym typeface="MS Mincho"/>
              </a:rPr>
              <a:t>現在空欄に変更改訂</a:t>
            </a:r>
            <a:r>
              <a:rPr lang="ja" altLang="ko-KR" sz="1100" dirty="0">
                <a:solidFill>
                  <a:schemeClr val="dk1"/>
                </a:solidFill>
                <a:latin typeface="MS Mincho"/>
                <a:ea typeface="MS Mincho"/>
                <a:cs typeface="MS Mincho"/>
                <a:sym typeface="MS Mincho"/>
              </a:rPr>
              <a:t>）</a:t>
            </a:r>
            <a:r>
              <a:rPr lang="ja" altLang="en-US" sz="1100" dirty="0">
                <a:solidFill>
                  <a:schemeClr val="dk1"/>
                </a:solidFill>
                <a:latin typeface="MS Mincho"/>
                <a:ea typeface="MS Mincho"/>
                <a:cs typeface="MS Mincho"/>
                <a:sym typeface="MS Mincho"/>
              </a:rPr>
              <a:t> </a:t>
            </a:r>
            <a:endParaRPr sz="1100" dirty="0">
              <a:solidFill>
                <a:schemeClr val="dk1"/>
              </a:solidFill>
              <a:latin typeface="MS Mincho" pitchFamily="49" charset="-128"/>
              <a:ea typeface="MS Mincho" pitchFamily="49" charset="-128"/>
              <a:cs typeface="MS Mincho"/>
              <a:sym typeface="MS Mincho"/>
            </a:endParaRPr>
          </a:p>
        </p:txBody>
      </p:sp>
      <p:sp>
        <p:nvSpPr>
          <p:cNvPr id="43" name="Google Shape;139;p3">
            <a:extLst>
              <a:ext uri="{FF2B5EF4-FFF2-40B4-BE49-F238E27FC236}">
                <a16:creationId xmlns:a16="http://schemas.microsoft.com/office/drawing/2014/main" id="{45A71851-3B0A-86B1-6C92-F38EB35FB2A9}"/>
              </a:ext>
            </a:extLst>
          </p:cNvPr>
          <p:cNvSpPr/>
          <p:nvPr/>
        </p:nvSpPr>
        <p:spPr>
          <a:xfrm>
            <a:off x="1825442" y="1790436"/>
            <a:ext cx="1653259" cy="148859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7;p3">
            <a:extLst>
              <a:ext uri="{FF2B5EF4-FFF2-40B4-BE49-F238E27FC236}">
                <a16:creationId xmlns:a16="http://schemas.microsoft.com/office/drawing/2014/main" id="{4C655AA7-98F7-AB1B-629D-0D6151B91FA0}"/>
              </a:ext>
            </a:extLst>
          </p:cNvPr>
          <p:cNvSpPr txBox="1"/>
          <p:nvPr/>
        </p:nvSpPr>
        <p:spPr>
          <a:xfrm>
            <a:off x="2366718" y="176107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1" name="Google Shape;129;p3">
            <a:extLst>
              <a:ext uri="{FF2B5EF4-FFF2-40B4-BE49-F238E27FC236}">
                <a16:creationId xmlns:a16="http://schemas.microsoft.com/office/drawing/2014/main" id="{4F781E98-E709-02E3-56C4-262D5C0ADB31}"/>
              </a:ext>
            </a:extLst>
          </p:cNvPr>
          <p:cNvSpPr txBox="1"/>
          <p:nvPr/>
        </p:nvSpPr>
        <p:spPr>
          <a:xfrm>
            <a:off x="1048101" y="3386160"/>
            <a:ext cx="5616075"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MS Mincho" pitchFamily="49" charset="-128"/>
                <a:ea typeface="MS Mincho"/>
                <a:cs typeface="MS Mincho"/>
                <a:sym typeface="MS Mincho"/>
              </a:rPr>
              <a:t>①</a:t>
            </a:r>
            <a:r>
              <a:rPr lang="en-US" altLang="ko-KR" sz="1100" dirty="0">
                <a:solidFill>
                  <a:srgbClr val="FF0000"/>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特定の医療機関で登録した</a:t>
            </a:r>
            <a:r>
              <a:rPr lang="ja-JP" altLang="en-US" sz="1100" dirty="0">
                <a:latin typeface="MS Mincho" pitchFamily="49" charset="-128"/>
                <a:ea typeface="MS Mincho" pitchFamily="49" charset="-128"/>
              </a:rPr>
              <a:t>誤り</a:t>
            </a:r>
            <a:r>
              <a:rPr lang="ja-JP" altLang="ko-KR" sz="1100" dirty="0">
                <a:latin typeface="MS Mincho" pitchFamily="49" charset="-128"/>
                <a:ea typeface="MS Mincho" pitchFamily="49" charset="-128"/>
              </a:rPr>
              <a:t>ルールを照会できます。 </a:t>
            </a:r>
            <a:r>
              <a:rPr lang="en-US" altLang="ja-JP" sz="1100" dirty="0">
                <a:latin typeface="MS Mincho" pitchFamily="49" charset="-128"/>
                <a:ea typeface="MS Mincho" pitchFamily="49" charset="-128"/>
              </a:rPr>
              <a:t> </a:t>
            </a:r>
          </a:p>
          <a:p>
            <a:pPr lvl="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設定された医療機関がない場合</a:t>
            </a:r>
            <a:r>
              <a:rPr lang="ja-JP" altLang="en-US" sz="1100" dirty="0">
                <a:latin typeface="MS Mincho" pitchFamily="49" charset="-128"/>
                <a:ea typeface="MS Mincho" pitchFamily="49" charset="-128"/>
              </a:rPr>
              <a:t>に</a:t>
            </a:r>
            <a:r>
              <a:rPr lang="ja-JP" altLang="ko-KR" sz="1100" dirty="0">
                <a:latin typeface="MS Mincho" pitchFamily="49" charset="-128"/>
                <a:ea typeface="MS Mincho" pitchFamily="49" charset="-128"/>
              </a:rPr>
              <a:t>は全体が照会されます。</a:t>
            </a:r>
            <a:endParaRPr lang="en-US" altLang="ko-KR" sz="1100" dirty="0">
              <a:solidFill>
                <a:schemeClr val="dk1"/>
              </a:solidFill>
              <a:latin typeface="MS Mincho" pitchFamily="49" charset="-128"/>
              <a:ea typeface="MS Mincho" pitchFamily="49" charset="-128"/>
              <a:cs typeface="MS Mincho"/>
              <a:sym typeface="MS Mincho"/>
            </a:endParaRPr>
          </a:p>
        </p:txBody>
      </p:sp>
      <p:pic>
        <p:nvPicPr>
          <p:cNvPr id="3" name="그림 2"/>
          <p:cNvPicPr>
            <a:picLocks noChangeAspect="1"/>
          </p:cNvPicPr>
          <p:nvPr/>
        </p:nvPicPr>
        <p:blipFill>
          <a:blip r:embed="rId4"/>
          <a:stretch>
            <a:fillRect/>
          </a:stretch>
        </p:blipFill>
        <p:spPr>
          <a:xfrm>
            <a:off x="1155670" y="4091730"/>
            <a:ext cx="5292431" cy="1797142"/>
          </a:xfrm>
          <a:prstGeom prst="rect">
            <a:avLst/>
          </a:prstGeom>
        </p:spPr>
      </p:pic>
      <p:sp>
        <p:nvSpPr>
          <p:cNvPr id="24" name="Google Shape;277;p11">
            <a:extLst>
              <a:ext uri="{FF2B5EF4-FFF2-40B4-BE49-F238E27FC236}">
                <a16:creationId xmlns:a16="http://schemas.microsoft.com/office/drawing/2014/main" id="{50487C51-37C9-A2C0-6B98-96CF88285BA2}"/>
              </a:ext>
            </a:extLst>
          </p:cNvPr>
          <p:cNvSpPr txBox="1"/>
          <p:nvPr/>
        </p:nvSpPr>
        <p:spPr>
          <a:xfrm>
            <a:off x="2158969" y="479201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5" name="Google Shape;280;p11">
            <a:extLst>
              <a:ext uri="{FF2B5EF4-FFF2-40B4-BE49-F238E27FC236}">
                <a16:creationId xmlns:a16="http://schemas.microsoft.com/office/drawing/2014/main" id="{25AAAF0C-451D-087B-B159-D6A6EDD0891E}"/>
              </a:ext>
            </a:extLst>
          </p:cNvPr>
          <p:cNvSpPr txBox="1"/>
          <p:nvPr/>
        </p:nvSpPr>
        <p:spPr>
          <a:xfrm>
            <a:off x="4788646" y="4940856"/>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26" name="Google Shape;279;p11">
            <a:extLst>
              <a:ext uri="{FF2B5EF4-FFF2-40B4-BE49-F238E27FC236}">
                <a16:creationId xmlns:a16="http://schemas.microsoft.com/office/drawing/2014/main" id="{F9C7D4E7-6CBA-3F74-7977-EFE846475ADA}"/>
              </a:ext>
            </a:extLst>
          </p:cNvPr>
          <p:cNvSpPr txBox="1"/>
          <p:nvPr/>
        </p:nvSpPr>
        <p:spPr>
          <a:xfrm>
            <a:off x="1069322" y="6004267"/>
            <a:ext cx="6271855"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dirty="0">
                <a:solidFill>
                  <a:srgbClr val="FF0000"/>
                </a:solidFill>
                <a:latin typeface="ＭＳ 明朝" panose="02020609040205080304" pitchFamily="17" charset="-128"/>
                <a:ea typeface="MS Mincho"/>
                <a:cs typeface="MS Mincho"/>
                <a:sym typeface="MS Mincho"/>
              </a:rPr>
              <a:t>②</a:t>
            </a:r>
            <a:r>
              <a:rPr lang="en-US" altLang="ko-KR" sz="1100" dirty="0">
                <a:solidFill>
                  <a:srgbClr val="FF0000"/>
                </a:solidFill>
                <a:latin typeface="ＭＳ 明朝" panose="02020609040205080304" pitchFamily="17" charset="-128"/>
                <a:ea typeface="ＭＳ 明朝" panose="02020609040205080304" pitchFamily="17" charset="-128"/>
                <a:cs typeface="MS Mincho"/>
                <a:sym typeface="MS Mincho"/>
              </a:rPr>
              <a:t> </a:t>
            </a:r>
            <a:r>
              <a:rPr lang="ja-JP" altLang="en-US" sz="1100" dirty="0">
                <a:solidFill>
                  <a:schemeClr val="tx1"/>
                </a:solidFill>
                <a:latin typeface="ＭＳ 明朝" panose="02020609040205080304" pitchFamily="17" charset="-128"/>
                <a:ea typeface="ＭＳ 明朝" panose="02020609040205080304" pitchFamily="17" charset="-128"/>
                <a:cs typeface="MS Mincho"/>
                <a:sym typeface="MS Mincho"/>
              </a:rPr>
              <a:t>点検</a:t>
            </a:r>
            <a:r>
              <a:rPr lang="ja-JP" altLang="ko-KR" sz="1100" dirty="0">
                <a:latin typeface="ＭＳ 明朝" panose="02020609040205080304" pitchFamily="17" charset="-128"/>
                <a:ea typeface="ＭＳ 明朝" panose="02020609040205080304" pitchFamily="17" charset="-128"/>
              </a:rPr>
              <a:t>ルール</a:t>
            </a:r>
            <a:r>
              <a:rPr lang="ja-JP" altLang="en-US" sz="1100" dirty="0">
                <a:latin typeface="ＭＳ 明朝" panose="02020609040205080304" pitchFamily="17" charset="-128"/>
                <a:ea typeface="ＭＳ 明朝" panose="02020609040205080304" pitchFamily="17" charset="-128"/>
              </a:rPr>
              <a:t>誤り</a:t>
            </a:r>
            <a:r>
              <a:rPr lang="ja-JP" altLang="ko-KR" sz="1100" dirty="0">
                <a:latin typeface="ＭＳ 明朝" panose="02020609040205080304" pitchFamily="17" charset="-128"/>
                <a:ea typeface="ＭＳ 明朝" panose="02020609040205080304" pitchFamily="17" charset="-128"/>
              </a:rPr>
              <a:t>に設定されたルール情報が表示されます。</a:t>
            </a:r>
            <a:r>
              <a:rPr lang="ja-JP" altLang="en-US" sz="1100" dirty="0">
                <a:latin typeface="ＭＳ 明朝" panose="02020609040205080304" pitchFamily="17" charset="-128"/>
                <a:ea typeface="ＭＳ 明朝" panose="02020609040205080304" pitchFamily="17" charset="-128"/>
              </a:rPr>
              <a:t>（</a:t>
            </a:r>
            <a:r>
              <a:rPr lang="ja-JP" altLang="ko-KR" sz="1100" dirty="0">
                <a:latin typeface="ＭＳ 明朝" panose="02020609040205080304" pitchFamily="17" charset="-128"/>
                <a:ea typeface="ＭＳ 明朝" panose="02020609040205080304" pitchFamily="17" charset="-128"/>
              </a:rPr>
              <a:t>医療機関+ルールID+名称）</a:t>
            </a:r>
            <a:endParaRPr sz="1100" dirty="0">
              <a:solidFill>
                <a:schemeClr val="dk1"/>
              </a:solidFill>
              <a:latin typeface="ＭＳ 明朝" panose="02020609040205080304" pitchFamily="17" charset="-128"/>
              <a:ea typeface="ＭＳ 明朝" panose="02020609040205080304" pitchFamily="17" charset="-128"/>
              <a:cs typeface="MS Mincho"/>
              <a:sym typeface="MS Mincho"/>
            </a:endParaRPr>
          </a:p>
        </p:txBody>
      </p:sp>
      <p:sp>
        <p:nvSpPr>
          <p:cNvPr id="4" name="四角形: 角を丸くする 3">
            <a:extLst>
              <a:ext uri="{FF2B5EF4-FFF2-40B4-BE49-F238E27FC236}">
                <a16:creationId xmlns:a16="http://schemas.microsoft.com/office/drawing/2014/main" id="{C91AD122-27F4-0C25-CDCD-A7FBC4F69BEB}"/>
              </a:ext>
            </a:extLst>
          </p:cNvPr>
          <p:cNvSpPr/>
          <p:nvPr/>
        </p:nvSpPr>
        <p:spPr>
          <a:xfrm>
            <a:off x="2200940" y="2190307"/>
            <a:ext cx="1100469" cy="563526"/>
          </a:xfrm>
          <a:prstGeom prst="roundRect">
            <a:avLst>
              <a:gd name="adj" fmla="val 157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D6F1F669-21D0-4867-1178-B87F552C4A19}"/>
              </a:ext>
            </a:extLst>
          </p:cNvPr>
          <p:cNvSpPr/>
          <p:nvPr/>
        </p:nvSpPr>
        <p:spPr>
          <a:xfrm>
            <a:off x="1897529" y="2798179"/>
            <a:ext cx="829722" cy="397895"/>
          </a:xfrm>
          <a:prstGeom prst="roundRect">
            <a:avLst>
              <a:gd name="adj" fmla="val 157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4" name="그림 3"/>
          <p:cNvPicPr>
            <a:picLocks noChangeAspect="1"/>
          </p:cNvPicPr>
          <p:nvPr/>
        </p:nvPicPr>
        <p:blipFill>
          <a:blip r:embed="rId3"/>
          <a:stretch>
            <a:fillRect/>
          </a:stretch>
        </p:blipFill>
        <p:spPr>
          <a:xfrm>
            <a:off x="1271947" y="2774258"/>
            <a:ext cx="2447925" cy="2876550"/>
          </a:xfrm>
          <a:prstGeom prst="rect">
            <a:avLst/>
          </a:prstGeom>
        </p:spPr>
      </p:pic>
      <p:sp>
        <p:nvSpPr>
          <p:cNvPr id="108" name="Google Shape;108;p2"/>
          <p:cNvSpPr txBox="1"/>
          <p:nvPr/>
        </p:nvSpPr>
        <p:spPr>
          <a:xfrm>
            <a:off x="1080000" y="1655104"/>
            <a:ext cx="5221410" cy="727082"/>
          </a:xfrm>
          <a:prstGeom prst="rect">
            <a:avLst/>
          </a:prstGeom>
          <a:noFill/>
          <a:ln>
            <a:noFill/>
          </a:ln>
        </p:spPr>
        <p:txBody>
          <a:bodyPr spcFirstLastPara="1" wrap="square" lIns="91425" tIns="45700" rIns="91425" bIns="45700" anchor="t" anchorCtr="0">
            <a:spAutoFit/>
          </a:bodyPr>
          <a:lstStyle/>
          <a:p>
            <a:pPr>
              <a:lnSpc>
                <a:spcPct val="125000"/>
              </a:lnSpc>
            </a:pPr>
            <a:r>
              <a:rPr lang="ja-JP" altLang="ko-KR" sz="1100" dirty="0">
                <a:latin typeface="MS Mincho" pitchFamily="49" charset="-128"/>
                <a:ea typeface="MS Mincho" pitchFamily="49" charset="-128"/>
              </a:rPr>
              <a:t>チェックアイDXが提供する「精密点検ルール」を作成</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変更します。 医療機関</a:t>
            </a:r>
            <a:r>
              <a:rPr lang="ja-JP" altLang="en-US" sz="1100" dirty="0">
                <a:latin typeface="MS Mincho" pitchFamily="49" charset="-128"/>
                <a:ea typeface="MS Mincho" pitchFamily="49" charset="-128"/>
              </a:rPr>
              <a:t>に合わせて新しいルールを追加、改訂します。</a:t>
            </a:r>
            <a:endParaRPr lang="en-US" altLang="ja-JP" sz="1100" dirty="0">
              <a:latin typeface="MS Mincho" pitchFamily="49" charset="-128"/>
              <a:ea typeface="MS Mincho" pitchFamily="49" charset="-128"/>
            </a:endParaRPr>
          </a:p>
          <a:p>
            <a:pPr>
              <a:lnSpc>
                <a:spcPct val="125000"/>
              </a:lnSpc>
            </a:pPr>
            <a:r>
              <a:rPr lang="ja-JP" altLang="en-US" sz="1100" dirty="0">
                <a:solidFill>
                  <a:srgbClr val="FF0000"/>
                </a:solidFill>
                <a:latin typeface="MS Mincho"/>
                <a:ea typeface="MS Mincho"/>
                <a:cs typeface="MS Mincho"/>
                <a:sym typeface="MS Mincho"/>
              </a:rPr>
              <a:t>*医師の指示の下で管理されます。</a:t>
            </a:r>
            <a:endParaRPr sz="1100" dirty="0">
              <a:solidFill>
                <a:srgbClr val="FF0000"/>
              </a:solidFill>
              <a:latin typeface="MS Mincho" pitchFamily="49" charset="-128"/>
              <a:ea typeface="MS Mincho" pitchFamily="49" charset="-128"/>
              <a:cs typeface="MS Mincho"/>
              <a:sym typeface="MS Mincho"/>
            </a:endParaRPr>
          </a:p>
        </p:txBody>
      </p:sp>
      <p:sp>
        <p:nvSpPr>
          <p:cNvPr id="110" name="Google Shape;11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1</a:t>
            </a:fld>
            <a:endParaRPr/>
          </a:p>
        </p:txBody>
      </p:sp>
      <p:sp>
        <p:nvSpPr>
          <p:cNvPr id="112" name="Google Shape;112;p2"/>
          <p:cNvSpPr/>
          <p:nvPr/>
        </p:nvSpPr>
        <p:spPr>
          <a:xfrm>
            <a:off x="1620778" y="4025067"/>
            <a:ext cx="1049536" cy="236222"/>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13" name="Google Shape;113;p2"/>
          <p:cNvSpPr/>
          <p:nvPr/>
        </p:nvSpPr>
        <p:spPr>
          <a:xfrm>
            <a:off x="3804299" y="3998271"/>
            <a:ext cx="2735649" cy="829195"/>
          </a:xfrm>
          <a:prstGeom prst="roundRect">
            <a:avLst>
              <a:gd name="adj" fmla="val 16667"/>
            </a:avLst>
          </a:prstGeom>
          <a:solidFill>
            <a:schemeClr val="l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lvl="0">
              <a:lnSpc>
                <a:spcPct val="125000"/>
              </a:lnSpc>
            </a:pPr>
            <a:r>
              <a:rPr lang="ja-JP" altLang="ko-KR" sz="1100" dirty="0">
                <a:latin typeface="MS Mincho" pitchFamily="49" charset="-128"/>
                <a:ea typeface="MS Mincho" pitchFamily="49" charset="-128"/>
              </a:rPr>
              <a:t>ナビゲーションウィンドウの</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ルール業務」&gt;「</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ルール」を</a:t>
            </a:r>
            <a:endParaRPr lang="en-US" altLang="ja-JP" sz="1100" dirty="0">
              <a:latin typeface="MS Mincho" pitchFamily="49" charset="-128"/>
              <a:ea typeface="MS Mincho" pitchFamily="49" charset="-128"/>
            </a:endParaRPr>
          </a:p>
          <a:p>
            <a:pPr lvl="0">
              <a:lnSpc>
                <a:spcPct val="125000"/>
              </a:lnSpc>
            </a:pPr>
            <a:r>
              <a:rPr lang="ja-JP" altLang="ko-KR" sz="1100" dirty="0">
                <a:latin typeface="MS Mincho" pitchFamily="49" charset="-128"/>
                <a:ea typeface="MS Mincho" pitchFamily="49" charset="-128"/>
              </a:rPr>
              <a:t>ダブルクリックします。</a:t>
            </a:r>
            <a:endParaRPr sz="1100" dirty="0">
              <a:solidFill>
                <a:schemeClr val="dk1"/>
              </a:solidFill>
              <a:latin typeface="MS Mincho" pitchFamily="49" charset="-128"/>
              <a:ea typeface="MS Mincho" pitchFamily="49" charset="-128"/>
              <a:cs typeface="MS Mincho"/>
              <a:sym typeface="MS Mincho"/>
            </a:endParaRPr>
          </a:p>
        </p:txBody>
      </p:sp>
      <p:sp>
        <p:nvSpPr>
          <p:cNvPr id="10" name="Google Shape;123;p3">
            <a:extLst>
              <a:ext uri="{FF2B5EF4-FFF2-40B4-BE49-F238E27FC236}">
                <a16:creationId xmlns:a16="http://schemas.microsoft.com/office/drawing/2014/main" id="{E302C7C8-056D-A277-117E-C4BDF3AA34CD}"/>
              </a:ext>
            </a:extLst>
          </p:cNvPr>
          <p:cNvSpPr/>
          <p:nvPr/>
        </p:nvSpPr>
        <p:spPr>
          <a:xfrm>
            <a:off x="980661" y="8455544"/>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MS Mincho" pitchFamily="49" charset="-128"/>
              <a:ea typeface="MS Mincho" pitchFamily="49" charset="-128"/>
              <a:cs typeface="Century"/>
              <a:sym typeface="Century"/>
            </a:endParaRPr>
          </a:p>
        </p:txBody>
      </p:sp>
      <p:sp>
        <p:nvSpPr>
          <p:cNvPr id="19" name="Google Shape;107;p2"/>
          <p:cNvSpPr/>
          <p:nvPr/>
        </p:nvSpPr>
        <p:spPr>
          <a:xfrm>
            <a:off x="1080000" y="1294999"/>
            <a:ext cx="5400000" cy="252000"/>
          </a:xfrm>
          <a:prstGeom prst="rect">
            <a:avLst/>
          </a:prstGeom>
          <a:solidFill>
            <a:srgbClr val="99CCFF"/>
          </a:solidFill>
          <a:ln>
            <a:noFill/>
          </a:ln>
        </p:spPr>
        <p:txBody>
          <a:bodyPr spcFirstLastPara="1" wrap="square" lIns="91425" tIns="45700" rIns="91425" bIns="45700" anchor="ctr" anchorCtr="0">
            <a:noAutofit/>
          </a:bodyPr>
          <a:lstStyle/>
          <a:p>
            <a:pPr lvl="0"/>
            <a:r>
              <a:rPr lang="ja-JP" altLang="en-US" dirty="0">
                <a:solidFill>
                  <a:schemeClr val="dk1"/>
                </a:solidFill>
                <a:latin typeface="MS Mincho" pitchFamily="49" charset="-128"/>
                <a:ea typeface="MS Mincho" pitchFamily="49" charset="-128"/>
                <a:cs typeface="Century"/>
                <a:sym typeface="Century"/>
              </a:rPr>
              <a:t>点検ルール</a:t>
            </a:r>
            <a:endParaRPr sz="1400" dirty="0">
              <a:solidFill>
                <a:srgbClr val="002060"/>
              </a:solidFill>
              <a:latin typeface="MS Mincho" pitchFamily="49" charset="-128"/>
              <a:ea typeface="MS Mincho" pitchFamily="49" charset="-128"/>
              <a:cs typeface="MS Gothic"/>
              <a:sym typeface="MS Gothic"/>
            </a:endParaRPr>
          </a:p>
        </p:txBody>
      </p:sp>
      <p:sp>
        <p:nvSpPr>
          <p:cNvPr id="20" name="Google Shape;122;p3">
            <a:extLst>
              <a:ext uri="{FF2B5EF4-FFF2-40B4-BE49-F238E27FC236}">
                <a16:creationId xmlns:a16="http://schemas.microsoft.com/office/drawing/2014/main" id="{C2EDC35E-CF2D-CCDB-0876-B5B1CC0AF23E}"/>
              </a:ext>
            </a:extLst>
          </p:cNvPr>
          <p:cNvSpPr txBox="1"/>
          <p:nvPr/>
        </p:nvSpPr>
        <p:spPr>
          <a:xfrm>
            <a:off x="1048101" y="5864414"/>
            <a:ext cx="5400000" cy="303889"/>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en-US" altLang="ko-KR" sz="1100" b="1" dirty="0">
                <a:solidFill>
                  <a:schemeClr val="tx1"/>
                </a:solidFill>
                <a:latin typeface="MS Mincho" pitchFamily="49" charset="-128"/>
                <a:ea typeface="MS Mincho" pitchFamily="49" charset="-128"/>
                <a:cs typeface="MS Mincho"/>
                <a:sym typeface="MS Mincho"/>
              </a:rPr>
              <a:t> </a:t>
            </a:r>
            <a:r>
              <a:rPr lang="ja-JP" altLang="ko-KR" sz="1100" dirty="0">
                <a:solidFill>
                  <a:schemeClr val="tx1"/>
                </a:solidFill>
                <a:latin typeface="MS Mincho" pitchFamily="49" charset="-128"/>
                <a:ea typeface="MS Mincho" pitchFamily="49" charset="-128"/>
              </a:rPr>
              <a:t>初期画面です。</a:t>
            </a:r>
            <a:endParaRPr sz="1100" dirty="0">
              <a:solidFill>
                <a:schemeClr val="tx1"/>
              </a:solidFill>
              <a:latin typeface="MS Mincho" pitchFamily="49" charset="-128"/>
              <a:ea typeface="MS Mincho" pitchFamily="49" charset="-128"/>
              <a:cs typeface="MS Mincho"/>
              <a:sym typeface="MS Mincho"/>
            </a:endParaRPr>
          </a:p>
        </p:txBody>
      </p:sp>
      <p:pic>
        <p:nvPicPr>
          <p:cNvPr id="5" name="그림 4"/>
          <p:cNvPicPr>
            <a:picLocks noChangeAspect="1"/>
          </p:cNvPicPr>
          <p:nvPr/>
        </p:nvPicPr>
        <p:blipFill>
          <a:blip r:embed="rId4"/>
          <a:stretch>
            <a:fillRect/>
          </a:stretch>
        </p:blipFill>
        <p:spPr>
          <a:xfrm>
            <a:off x="1080000" y="6246279"/>
            <a:ext cx="5500993" cy="3222010"/>
          </a:xfrm>
          <a:prstGeom prst="rect">
            <a:avLst/>
          </a:prstGeom>
        </p:spPr>
      </p:pic>
      <p:sp>
        <p:nvSpPr>
          <p:cNvPr id="21" name="テキスト ボックス 17">
            <a:extLst>
              <a:ext uri="{FF2B5EF4-FFF2-40B4-BE49-F238E27FC236}">
                <a16:creationId xmlns:a16="http://schemas.microsoft.com/office/drawing/2014/main" id="{F324006B-234F-9F3D-F100-E392F0707C68}"/>
              </a:ext>
            </a:extLst>
          </p:cNvPr>
          <p:cNvSpPr txBox="1"/>
          <p:nvPr/>
        </p:nvSpPr>
        <p:spPr>
          <a:xfrm>
            <a:off x="1364804" y="6916024"/>
            <a:ext cx="1313180" cy="261610"/>
          </a:xfrm>
          <a:prstGeom prst="rect">
            <a:avLst/>
          </a:prstGeom>
          <a:solidFill>
            <a:schemeClr val="bg1"/>
          </a:solidFill>
          <a:ln>
            <a:solidFill>
              <a:srgbClr val="FF0000"/>
            </a:solidFill>
          </a:ln>
        </p:spPr>
        <p:txBody>
          <a:bodyPr wrap="none" rtlCol="0">
            <a:spAutoFit/>
          </a:bodyPr>
          <a:lstStyle/>
          <a:p>
            <a:r>
              <a:rPr lang="ja-JP" altLang="en-US" sz="1100" dirty="0">
                <a:solidFill>
                  <a:srgbClr val="FF0000"/>
                </a:solidFill>
                <a:latin typeface="MS Mincho" pitchFamily="49" charset="-128"/>
                <a:ea typeface="MS Mincho" pitchFamily="49" charset="-128"/>
              </a:rPr>
              <a:t>点検</a:t>
            </a:r>
            <a:r>
              <a:rPr lang="ja-JP" altLang="ko-KR" sz="1100" dirty="0">
                <a:solidFill>
                  <a:srgbClr val="FF0000"/>
                </a:solidFill>
                <a:latin typeface="MS Mincho" pitchFamily="49" charset="-128"/>
                <a:ea typeface="MS Mincho" pitchFamily="49" charset="-128"/>
              </a:rPr>
              <a:t>ルールリスト</a:t>
            </a:r>
            <a:endParaRPr kumimoji="1" lang="ja-JP" altLang="en-US" sz="1100" dirty="0">
              <a:solidFill>
                <a:srgbClr val="FF0000"/>
              </a:solidFill>
              <a:latin typeface="MS Mincho" pitchFamily="49" charset="-128"/>
              <a:ea typeface="MS Mincho" pitchFamily="49" charset="-128"/>
            </a:endParaRPr>
          </a:p>
        </p:txBody>
      </p:sp>
      <p:sp>
        <p:nvSpPr>
          <p:cNvPr id="22" name="テキスト ボックス 17">
            <a:extLst>
              <a:ext uri="{FF2B5EF4-FFF2-40B4-BE49-F238E27FC236}">
                <a16:creationId xmlns:a16="http://schemas.microsoft.com/office/drawing/2014/main" id="{F324006B-234F-9F3D-F100-E392F0707C68}"/>
              </a:ext>
            </a:extLst>
          </p:cNvPr>
          <p:cNvSpPr txBox="1"/>
          <p:nvPr/>
        </p:nvSpPr>
        <p:spPr>
          <a:xfrm>
            <a:off x="2050915" y="8578704"/>
            <a:ext cx="889987" cy="261610"/>
          </a:xfrm>
          <a:prstGeom prst="rect">
            <a:avLst/>
          </a:prstGeom>
          <a:solidFill>
            <a:schemeClr val="bg1"/>
          </a:solidFill>
          <a:ln>
            <a:solidFill>
              <a:srgbClr val="FF0000"/>
            </a:solidFill>
          </a:ln>
        </p:spPr>
        <p:txBody>
          <a:bodyPr wrap="none" rtlCol="0">
            <a:spAutoFit/>
          </a:bodyPr>
          <a:lstStyle/>
          <a:p>
            <a:r>
              <a:rPr lang="ja-JP" altLang="ko-KR" sz="1100" dirty="0">
                <a:solidFill>
                  <a:srgbClr val="FF0000"/>
                </a:solidFill>
                <a:latin typeface="MS Mincho" pitchFamily="49" charset="-128"/>
                <a:ea typeface="MS Mincho" pitchFamily="49" charset="-128"/>
              </a:rPr>
              <a:t>ルール基本</a:t>
            </a:r>
            <a:endParaRPr kumimoji="1" lang="ja-JP" altLang="en-US" sz="1100" dirty="0">
              <a:solidFill>
                <a:srgbClr val="FF0000"/>
              </a:solidFill>
              <a:latin typeface="MS Mincho" pitchFamily="49" charset="-128"/>
              <a:ea typeface="MS Mincho" pitchFamily="49" charset="-128"/>
            </a:endParaRPr>
          </a:p>
        </p:txBody>
      </p:sp>
      <p:sp>
        <p:nvSpPr>
          <p:cNvPr id="23" name="テキスト ボックス 17">
            <a:extLst>
              <a:ext uri="{FF2B5EF4-FFF2-40B4-BE49-F238E27FC236}">
                <a16:creationId xmlns:a16="http://schemas.microsoft.com/office/drawing/2014/main" id="{F324006B-234F-9F3D-F100-E392F0707C68}"/>
              </a:ext>
            </a:extLst>
          </p:cNvPr>
          <p:cNvSpPr txBox="1"/>
          <p:nvPr/>
        </p:nvSpPr>
        <p:spPr>
          <a:xfrm>
            <a:off x="3526599" y="6735032"/>
            <a:ext cx="889987" cy="261610"/>
          </a:xfrm>
          <a:prstGeom prst="rect">
            <a:avLst/>
          </a:prstGeom>
          <a:solidFill>
            <a:schemeClr val="bg1"/>
          </a:solidFill>
          <a:ln>
            <a:solidFill>
              <a:srgbClr val="FF0000"/>
            </a:solidFill>
          </a:ln>
        </p:spPr>
        <p:txBody>
          <a:bodyPr wrap="none" rtlCol="0">
            <a:spAutoFit/>
          </a:bodyPr>
          <a:lstStyle/>
          <a:p>
            <a:pPr algn="l"/>
            <a:r>
              <a:rPr kumimoji="1" lang="ja-JP" altLang="en-US" sz="1100" dirty="0">
                <a:solidFill>
                  <a:srgbClr val="FF0000"/>
                </a:solidFill>
                <a:latin typeface="MS Mincho" pitchFamily="49" charset="-128"/>
                <a:ea typeface="MS Mincho" pitchFamily="49" charset="-128"/>
              </a:rPr>
              <a:t>ルール段階</a:t>
            </a:r>
          </a:p>
        </p:txBody>
      </p:sp>
      <p:sp>
        <p:nvSpPr>
          <p:cNvPr id="24" name="テキスト ボックス 17">
            <a:extLst>
              <a:ext uri="{FF2B5EF4-FFF2-40B4-BE49-F238E27FC236}">
                <a16:creationId xmlns:a16="http://schemas.microsoft.com/office/drawing/2014/main" id="{F324006B-234F-9F3D-F100-E392F0707C68}"/>
              </a:ext>
            </a:extLst>
          </p:cNvPr>
          <p:cNvSpPr txBox="1"/>
          <p:nvPr/>
        </p:nvSpPr>
        <p:spPr>
          <a:xfrm>
            <a:off x="5146866" y="7046930"/>
            <a:ext cx="1172116" cy="261610"/>
          </a:xfrm>
          <a:prstGeom prst="rect">
            <a:avLst/>
          </a:prstGeom>
          <a:solidFill>
            <a:schemeClr val="bg1"/>
          </a:solidFill>
          <a:ln>
            <a:solidFill>
              <a:srgbClr val="FF0000"/>
            </a:solidFill>
          </a:ln>
        </p:spPr>
        <p:txBody>
          <a:bodyPr wrap="none" rtlCol="0">
            <a:spAutoFit/>
          </a:bodyPr>
          <a:lstStyle/>
          <a:p>
            <a:r>
              <a:rPr lang="ja-JP" altLang="ko-KR" sz="1100" dirty="0">
                <a:solidFill>
                  <a:srgbClr val="FF0000"/>
                </a:solidFill>
                <a:latin typeface="MS Mincho" pitchFamily="49" charset="-128"/>
                <a:ea typeface="MS Mincho" pitchFamily="49" charset="-128"/>
              </a:rPr>
              <a:t>ルール詳細仕様</a:t>
            </a:r>
            <a:endParaRPr kumimoji="1" lang="ja-JP" altLang="en-US" sz="1100" dirty="0">
              <a:solidFill>
                <a:srgbClr val="FF0000"/>
              </a:solidFill>
              <a:latin typeface="MS Mincho" pitchFamily="49" charset="-128"/>
              <a:ea typeface="MS Mincho" pitchFamily="49" charset="-128"/>
            </a:endParaRPr>
          </a:p>
        </p:txBody>
      </p:sp>
      <p:sp>
        <p:nvSpPr>
          <p:cNvPr id="25" name="テキスト ボックス 17">
            <a:extLst>
              <a:ext uri="{FF2B5EF4-FFF2-40B4-BE49-F238E27FC236}">
                <a16:creationId xmlns:a16="http://schemas.microsoft.com/office/drawing/2014/main" id="{F324006B-234F-9F3D-F100-E392F0707C68}"/>
              </a:ext>
            </a:extLst>
          </p:cNvPr>
          <p:cNvSpPr txBox="1"/>
          <p:nvPr/>
        </p:nvSpPr>
        <p:spPr>
          <a:xfrm>
            <a:off x="3690689" y="9093753"/>
            <a:ext cx="889987" cy="261610"/>
          </a:xfrm>
          <a:prstGeom prst="rect">
            <a:avLst/>
          </a:prstGeom>
          <a:solidFill>
            <a:schemeClr val="bg1"/>
          </a:solidFill>
          <a:ln>
            <a:solidFill>
              <a:srgbClr val="FF0000"/>
            </a:solidFill>
          </a:ln>
        </p:spPr>
        <p:txBody>
          <a:bodyPr wrap="none" rtlCol="0">
            <a:spAutoFit/>
          </a:bodyPr>
          <a:lstStyle/>
          <a:p>
            <a:r>
              <a:rPr lang="ja-JP" altLang="ko-KR" sz="1100" dirty="0">
                <a:solidFill>
                  <a:srgbClr val="FF0000"/>
                </a:solidFill>
                <a:latin typeface="MS Mincho" pitchFamily="49" charset="-128"/>
                <a:ea typeface="MS Mincho" pitchFamily="49" charset="-128"/>
              </a:rPr>
              <a:t>メッセージ</a:t>
            </a:r>
            <a:endParaRPr kumimoji="1" lang="ja-JP" altLang="en-US" sz="1100" dirty="0">
              <a:solidFill>
                <a:srgbClr val="FF0000"/>
              </a:solidFill>
              <a:latin typeface="MS Mincho" pitchFamily="49" charset="-128"/>
              <a:ea typeface="MS Mincho" pitchFamily="49" charset="-128"/>
            </a:endParaRPr>
          </a:p>
        </p:txBody>
      </p:sp>
      <p:sp>
        <p:nvSpPr>
          <p:cNvPr id="16" name="テキスト ボックス 17">
            <a:extLst>
              <a:ext uri="{FF2B5EF4-FFF2-40B4-BE49-F238E27FC236}">
                <a16:creationId xmlns:a16="http://schemas.microsoft.com/office/drawing/2014/main" id="{F324006B-234F-9F3D-F100-E392F0707C68}"/>
              </a:ext>
            </a:extLst>
          </p:cNvPr>
          <p:cNvSpPr txBox="1"/>
          <p:nvPr/>
        </p:nvSpPr>
        <p:spPr>
          <a:xfrm>
            <a:off x="3482788" y="7516098"/>
            <a:ext cx="1172116" cy="261610"/>
          </a:xfrm>
          <a:prstGeom prst="rect">
            <a:avLst/>
          </a:prstGeom>
          <a:solidFill>
            <a:schemeClr val="bg1"/>
          </a:solidFill>
          <a:ln>
            <a:solidFill>
              <a:srgbClr val="FF0000"/>
            </a:solidFill>
          </a:ln>
        </p:spPr>
        <p:txBody>
          <a:bodyPr wrap="none" rtlCol="0">
            <a:spAutoFit/>
          </a:bodyPr>
          <a:lstStyle/>
          <a:p>
            <a:r>
              <a:rPr lang="ja-JP" altLang="ko-KR" sz="1100" dirty="0">
                <a:solidFill>
                  <a:srgbClr val="FF0000"/>
                </a:solidFill>
                <a:latin typeface="MS Mincho" pitchFamily="49" charset="-128"/>
                <a:ea typeface="MS Mincho" pitchFamily="49" charset="-128"/>
              </a:rPr>
              <a:t>ルール</a:t>
            </a:r>
            <a:r>
              <a:rPr kumimoji="1" lang="ja-JP" altLang="en-US" sz="1100" dirty="0">
                <a:solidFill>
                  <a:srgbClr val="FF0000"/>
                </a:solidFill>
                <a:latin typeface="MS Mincho" pitchFamily="49" charset="-128"/>
                <a:ea typeface="MS Mincho" pitchFamily="49" charset="-128"/>
              </a:rPr>
              <a:t>段階</a:t>
            </a:r>
            <a:r>
              <a:rPr lang="ja-JP" altLang="ko-KR" sz="1100" dirty="0">
                <a:solidFill>
                  <a:srgbClr val="FF0000"/>
                </a:solidFill>
                <a:latin typeface="MS Mincho" pitchFamily="49" charset="-128"/>
                <a:ea typeface="MS Mincho" pitchFamily="49" charset="-128"/>
              </a:rPr>
              <a:t>情報</a:t>
            </a:r>
            <a:endParaRPr kumimoji="1" lang="ja-JP" altLang="en-US" sz="1100" dirty="0">
              <a:solidFill>
                <a:srgbClr val="FF0000"/>
              </a:solidFill>
              <a:latin typeface="MS Mincho" pitchFamily="49" charset="-128"/>
              <a:ea typeface="MS Mincho" pitchFamily="49" charset="-128"/>
            </a:endParaRPr>
          </a:p>
        </p:txBody>
      </p:sp>
    </p:spTree>
    <p:extLst>
      <p:ext uri="{BB962C8B-B14F-4D97-AF65-F5344CB8AC3E}">
        <p14:creationId xmlns:p14="http://schemas.microsoft.com/office/powerpoint/2010/main" val="233717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1065FFD0-7626-413F-8720-99E1EC55B42E}"/>
              </a:ext>
            </a:extLst>
          </p:cNvPr>
          <p:cNvSpPr txBox="1"/>
          <p:nvPr/>
        </p:nvSpPr>
        <p:spPr>
          <a:xfrm>
            <a:off x="1430837" y="7132729"/>
            <a:ext cx="4968000" cy="560474"/>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□開発　</a:t>
            </a:r>
            <a:r>
              <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DX CARE</a:t>
            </a: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株式会社</a:t>
            </a:r>
            <a:endParaRPr kumimoji="0" lang="en-US" altLang="ja-JP"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□販売　株式会社ニチイ学館</a:t>
            </a:r>
          </a:p>
        </p:txBody>
      </p:sp>
      <p:sp>
        <p:nvSpPr>
          <p:cNvPr id="13" name="タイトル 1">
            <a:extLst>
              <a:ext uri="{FF2B5EF4-FFF2-40B4-BE49-F238E27FC236}">
                <a16:creationId xmlns:a16="http://schemas.microsoft.com/office/drawing/2014/main" id="{315CA086-6150-476E-B306-6D99E09DA5D8}"/>
              </a:ext>
            </a:extLst>
          </p:cNvPr>
          <p:cNvSpPr txBox="1">
            <a:spLocks/>
          </p:cNvSpPr>
          <p:nvPr/>
        </p:nvSpPr>
        <p:spPr>
          <a:xfrm>
            <a:off x="4426012" y="6550795"/>
            <a:ext cx="2115138" cy="4621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1" lang="ja-JP" altLang="en-US" sz="13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２０２３年９月２７日</a:t>
            </a:r>
            <a:endPar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cxnSp>
        <p:nvCxnSpPr>
          <p:cNvPr id="18" name="直線コネクタ 17">
            <a:extLst>
              <a:ext uri="{FF2B5EF4-FFF2-40B4-BE49-F238E27FC236}">
                <a16:creationId xmlns:a16="http://schemas.microsoft.com/office/drawing/2014/main" id="{8EF7195B-D80E-40EB-B436-EF57AFBE4E7E}"/>
              </a:ext>
            </a:extLst>
          </p:cNvPr>
          <p:cNvCxnSpPr/>
          <p:nvPr/>
        </p:nvCxnSpPr>
        <p:spPr>
          <a:xfrm>
            <a:off x="1080000" y="7045812"/>
            <a:ext cx="54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3D43127-3735-4439-9D68-7152A97B2CDC}"/>
              </a:ext>
            </a:extLst>
          </p:cNvPr>
          <p:cNvSpPr txBox="1"/>
          <p:nvPr/>
        </p:nvSpPr>
        <p:spPr>
          <a:xfrm>
            <a:off x="1080000" y="4779815"/>
            <a:ext cx="5400000" cy="486415"/>
          </a:xfrm>
          <a:prstGeom prst="rect">
            <a:avLst/>
          </a:prstGeom>
          <a:noFill/>
        </p:spPr>
        <p:txBody>
          <a:bodyPr wrap="square">
            <a:spAutoFit/>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注：チェックアイＤＸによる判定の結果生じた返戻、減点、査定につきましては</a:t>
            </a:r>
            <a:endParaRPr kumimoji="0" lang="en-US"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endParaRPr>
          </a:p>
          <a:p>
            <a:pPr marL="0" marR="0" lvl="0" indent="0" algn="l" defTabSz="457200" rtl="0" eaLnBrk="1" fontAlgn="auto" latinLnBrk="0" hangingPunct="1">
              <a:lnSpc>
                <a:spcPct val="125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DFHSMincho-W3-WIN-RKSJ-H"/>
              </a:rPr>
              <a:t>　　責任を負いかねますのでご了承ください。</a:t>
            </a:r>
            <a:endParaRPr kumimoji="0" lang="ja-JP" altLang="ja-JP" sz="11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C29D30FD-ACF1-4C09-8970-6E4C47274BB0}"/>
              </a:ext>
            </a:extLst>
          </p:cNvPr>
          <p:cNvCxnSpPr/>
          <p:nvPr/>
        </p:nvCxnSpPr>
        <p:spPr>
          <a:xfrm>
            <a:off x="1080000" y="4517720"/>
            <a:ext cx="540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AAD34E9C-E131-0109-EA48-46852B8C4DDE}"/>
              </a:ext>
            </a:extLst>
          </p:cNvPr>
          <p:cNvSpPr txBox="1">
            <a:spLocks/>
          </p:cNvSpPr>
          <p:nvPr/>
        </p:nvSpPr>
        <p:spPr>
          <a:xfrm>
            <a:off x="519728" y="6040116"/>
            <a:ext cx="6331067" cy="533400"/>
          </a:xfrm>
          <a:prstGeom prst="rect">
            <a:avLst/>
          </a:prstGeom>
        </p:spPr>
        <p:txBody>
          <a:bodyPr vert="horz" lIns="91440" tIns="45720" rIns="91440" bIns="45720" rtlCol="0" anchor="b">
            <a:normAutofit fontScale="97500"/>
          </a:bodyPr>
          <a:lstStyle>
            <a:lvl1pPr algn="ctr" defTabSz="755934" rtl="0" eaLnBrk="1" latinLnBrk="0" hangingPunct="1">
              <a:lnSpc>
                <a:spcPct val="90000"/>
              </a:lnSpc>
              <a:spcBef>
                <a:spcPct val="0"/>
              </a:spcBef>
              <a:buNone/>
              <a:defRPr kumimoji="1" sz="4960" kern="1200">
                <a:solidFill>
                  <a:schemeClr val="tx1"/>
                </a:solidFill>
                <a:latin typeface="+mj-lt"/>
                <a:ea typeface="+mj-ea"/>
                <a:cs typeface="+mj-cs"/>
              </a:defRPr>
            </a:lvl1pPr>
          </a:lstStyle>
          <a:p>
            <a:pPr marL="0" marR="0" lvl="0" indent="0" algn="ctr" defTabSz="755934" rtl="0" eaLnBrk="1" fontAlgn="auto" latinLnBrk="0" hangingPunct="1">
              <a:lnSpc>
                <a:spcPct val="125000"/>
              </a:lnSpc>
              <a:spcBef>
                <a:spcPct val="0"/>
              </a:spcBef>
              <a:spcAft>
                <a:spcPts val="0"/>
              </a:spcAft>
              <a:buClrTx/>
              <a:buSzTx/>
              <a:buFontTx/>
              <a:buNone/>
              <a:tabLst/>
              <a:defRPr/>
            </a:pPr>
            <a:r>
              <a:rPr lang="ja-JP" altLang="en-US" sz="2700" dirty="0">
                <a:solidFill>
                  <a:prstClr val="black"/>
                </a:solidFill>
                <a:latin typeface="ＭＳ ゴシック" panose="020B0609070205080204" pitchFamily="49" charset="-128"/>
                <a:ea typeface="ＭＳ ゴシック" panose="020B0609070205080204" pitchFamily="49" charset="-128"/>
              </a:rPr>
              <a:t>点検ルール管理</a:t>
            </a:r>
            <a:r>
              <a:rPr kumimoji="1" lang="ja-JP" altLang="en-US" sz="2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マニュアル</a:t>
            </a:r>
            <a:endParaRPr kumimoji="1" lang="ja-JP" altLang="en-US" sz="2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endParaRPr>
          </a:p>
        </p:txBody>
      </p:sp>
      <p:pic>
        <p:nvPicPr>
          <p:cNvPr id="14" name="図 13">
            <a:extLst>
              <a:ext uri="{FF2B5EF4-FFF2-40B4-BE49-F238E27FC236}">
                <a16:creationId xmlns:a16="http://schemas.microsoft.com/office/drawing/2014/main" id="{FBEB664D-3791-8F98-7DF3-F74B96149BAC}"/>
              </a:ext>
            </a:extLst>
          </p:cNvPr>
          <p:cNvPicPr>
            <a:picLocks noChangeAspect="1"/>
          </p:cNvPicPr>
          <p:nvPr/>
        </p:nvPicPr>
        <p:blipFill>
          <a:blip r:embed="rId2"/>
          <a:stretch>
            <a:fillRect/>
          </a:stretch>
        </p:blipFill>
        <p:spPr>
          <a:xfrm>
            <a:off x="2504162" y="5565095"/>
            <a:ext cx="2362200" cy="533400"/>
          </a:xfrm>
          <a:prstGeom prst="rect">
            <a:avLst/>
          </a:prstGeom>
        </p:spPr>
      </p:pic>
      <p:sp>
        <p:nvSpPr>
          <p:cNvPr id="7" name="object 5">
            <a:extLst>
              <a:ext uri="{FF2B5EF4-FFF2-40B4-BE49-F238E27FC236}">
                <a16:creationId xmlns:a16="http://schemas.microsoft.com/office/drawing/2014/main" id="{B6255013-7D47-FCB2-21AD-72D9948D96FB}"/>
              </a:ext>
            </a:extLst>
          </p:cNvPr>
          <p:cNvSpPr txBox="1"/>
          <p:nvPr/>
        </p:nvSpPr>
        <p:spPr>
          <a:xfrm>
            <a:off x="1430837" y="9009506"/>
            <a:ext cx="2680970" cy="1035050"/>
          </a:xfrm>
          <a:prstGeom prst="rect">
            <a:avLst/>
          </a:prstGeom>
        </p:spPr>
        <p:txBody>
          <a:bodyPr vert="horz" wrap="square" lIns="0" tIns="12700" rIns="0" bIns="0" rtlCol="0">
            <a:spAutoFit/>
          </a:bodyPr>
          <a:lstStyle/>
          <a:p>
            <a:pPr marL="153035" marR="0" lvl="0" indent="-140970" algn="l" defTabSz="457200" rtl="0" eaLnBrk="1" fontAlgn="auto" latinLnBrk="0" hangingPunct="1">
              <a:lnSpc>
                <a:spcPct val="100000"/>
              </a:lnSpc>
              <a:spcBef>
                <a:spcPts val="100"/>
              </a:spcBef>
              <a:spcAft>
                <a:spcPts val="0"/>
              </a:spcAft>
              <a:buClrTx/>
              <a:buSzPct val="90909"/>
              <a:buFontTx/>
              <a:buChar char="■"/>
              <a:tabLst>
                <a:tab pos="153670"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お問</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い</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合わせ</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a:p>
            <a:pPr marL="0" marR="0" lvl="0" indent="0" algn="l" defTabSz="457200" rtl="0" eaLnBrk="1" fontAlgn="auto" latinLnBrk="0" hangingPunct="1">
              <a:lnSpc>
                <a:spcPct val="100000"/>
              </a:lnSpc>
              <a:spcBef>
                <a:spcPts val="55"/>
              </a:spcBef>
              <a:spcAft>
                <a:spcPts val="0"/>
              </a:spcAft>
              <a:buClrTx/>
              <a:buSzTx/>
              <a:buFontTx/>
              <a:buNone/>
              <a:tabLst/>
              <a:defRPr/>
            </a:pPr>
            <a:endParaRPr kumimoji="0" sz="1450" b="0" i="0" u="none" strike="noStrike" kern="1200" cap="none" spc="0" normalizeH="0" baseline="0" noProof="0" dirty="0">
              <a:ln>
                <a:noFill/>
              </a:ln>
              <a:solidFill>
                <a:prstClr val="black"/>
              </a:solidFill>
              <a:effectLst/>
              <a:uLnTx/>
              <a:uFillTx/>
              <a:latin typeface="MS Gothic"/>
              <a:ea typeface="ＭＳ 明朝"/>
              <a:cs typeface="MS Gothic"/>
            </a:endParaRPr>
          </a:p>
          <a:p>
            <a:pPr marL="12700" marR="0" lvl="0" indent="0" algn="l" defTabSz="457200" rtl="0" eaLnBrk="1" fontAlgn="auto" latinLnBrk="0" hangingPunct="1">
              <a:lnSpc>
                <a:spcPct val="100000"/>
              </a:lnSpc>
              <a:spcBef>
                <a:spcPts val="0"/>
              </a:spcBef>
              <a:spcAft>
                <a:spcPts val="0"/>
              </a:spcAft>
              <a:buClrTx/>
              <a:buSzTx/>
              <a:buFontTx/>
              <a:buNone/>
              <a:tabLst>
                <a:tab pos="1130935" algn="l"/>
              </a:tabLst>
              <a:defRPr/>
            </a:pPr>
            <a:r>
              <a:rPr kumimoji="0" sz="1100" b="0" i="0" u="none" strike="noStrike" kern="1200" cap="none" spc="0" normalizeH="0" baseline="0" noProof="0" dirty="0">
                <a:ln>
                  <a:noFill/>
                </a:ln>
                <a:solidFill>
                  <a:prstClr val="black"/>
                </a:solidFill>
                <a:effectLst/>
                <a:uLnTx/>
                <a:uFillTx/>
                <a:latin typeface="MS Gothic"/>
                <a:ea typeface="ＭＳ 明朝"/>
                <a:cs typeface="MS Gothic"/>
              </a:rPr>
              <a:t>チェッ</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ク</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アイDX	サ</a:t>
            </a:r>
            <a:r>
              <a:rPr kumimoji="0" sz="1100" b="0" i="0" u="none" strike="noStrike" kern="1200" cap="none" spc="-15" normalizeH="0" baseline="0" noProof="0" dirty="0">
                <a:ln>
                  <a:noFill/>
                </a:ln>
                <a:solidFill>
                  <a:prstClr val="black"/>
                </a:solidFill>
                <a:effectLst/>
                <a:uLnTx/>
                <a:uFillTx/>
                <a:latin typeface="MS Gothic"/>
                <a:ea typeface="ＭＳ 明朝"/>
                <a:cs typeface="MS Gothic"/>
              </a:rPr>
              <a:t>ポー</a:t>
            </a:r>
            <a:r>
              <a:rPr kumimoji="0" sz="1100" b="0" i="0" u="none" strike="noStrike" kern="1200" cap="none" spc="0" normalizeH="0" baseline="0" noProof="0" dirty="0">
                <a:ln>
                  <a:noFill/>
                </a:ln>
                <a:solidFill>
                  <a:prstClr val="black"/>
                </a:solidFill>
                <a:effectLst/>
                <a:uLnTx/>
                <a:uFillTx/>
                <a:latin typeface="MS Gothic"/>
                <a:ea typeface="ＭＳ 明朝"/>
                <a:cs typeface="MS Gothic"/>
              </a:rPr>
              <a:t>ト窓口</a:t>
            </a:r>
          </a:p>
          <a:p>
            <a:pPr marL="12700" marR="0" lvl="0" indent="0" algn="l" defTabSz="457200" rtl="0" eaLnBrk="1" fontAlgn="auto" latinLnBrk="0" hangingPunct="1">
              <a:lnSpc>
                <a:spcPct val="100000"/>
              </a:lnSpc>
              <a:spcBef>
                <a:spcPts val="66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MS Gothic"/>
                <a:ea typeface="ＭＳ 明朝"/>
                <a:cs typeface="MS Gothic"/>
              </a:rPr>
              <a:t>E-mail：</a:t>
            </a:r>
            <a:r>
              <a:rPr kumimoji="0" sz="1100" b="0" i="0" u="none" strike="noStrike" kern="1200" cap="none" spc="-5" normalizeH="0" baseline="0" noProof="0" dirty="0">
                <a:ln>
                  <a:noFill/>
                </a:ln>
                <a:solidFill>
                  <a:prstClr val="black"/>
                </a:solidFill>
                <a:effectLst/>
                <a:uLnTx/>
                <a:uFillTx/>
                <a:latin typeface="MS Gothic"/>
                <a:ea typeface="ＭＳ 明朝"/>
                <a:cs typeface="MS Gothic"/>
                <a:hlinkClick r:id="rId3"/>
              </a:rPr>
              <a:t>checkeye-dx@nichiigakkan.co.jp</a:t>
            </a:r>
            <a:endParaRPr kumimoji="0" sz="1100" b="0" i="0" u="none" strike="noStrike" kern="1200" cap="none" spc="0" normalizeH="0" baseline="0" noProof="0" dirty="0">
              <a:ln>
                <a:noFill/>
              </a:ln>
              <a:solidFill>
                <a:prstClr val="black"/>
              </a:solidFill>
              <a:effectLst/>
              <a:uLnTx/>
              <a:uFillTx/>
              <a:latin typeface="MS Gothic"/>
              <a:ea typeface="ＭＳ 明朝"/>
              <a:cs typeface="MS Gothic"/>
            </a:endParaRPr>
          </a:p>
        </p:txBody>
      </p:sp>
      <p:pic>
        <p:nvPicPr>
          <p:cNvPr id="15" name="object 10">
            <a:extLst>
              <a:ext uri="{FF2B5EF4-FFF2-40B4-BE49-F238E27FC236}">
                <a16:creationId xmlns:a16="http://schemas.microsoft.com/office/drawing/2014/main" id="{29D02CEE-0610-F47E-FD6A-8CDF6696CC49}"/>
              </a:ext>
            </a:extLst>
          </p:cNvPr>
          <p:cNvPicPr/>
          <p:nvPr/>
        </p:nvPicPr>
        <p:blipFill>
          <a:blip r:embed="rId4" cstate="print"/>
          <a:stretch>
            <a:fillRect/>
          </a:stretch>
        </p:blipFill>
        <p:spPr>
          <a:xfrm>
            <a:off x="1397760" y="9344099"/>
            <a:ext cx="715373" cy="152771"/>
          </a:xfrm>
          <a:prstGeom prst="rect">
            <a:avLst/>
          </a:prstGeom>
        </p:spPr>
      </p:pic>
      <p:pic>
        <p:nvPicPr>
          <p:cNvPr id="16" name="object 11">
            <a:extLst>
              <a:ext uri="{FF2B5EF4-FFF2-40B4-BE49-F238E27FC236}">
                <a16:creationId xmlns:a16="http://schemas.microsoft.com/office/drawing/2014/main" id="{95181BEA-D414-62B6-67D3-E6ACD40D9436}"/>
              </a:ext>
            </a:extLst>
          </p:cNvPr>
          <p:cNvPicPr/>
          <p:nvPr/>
        </p:nvPicPr>
        <p:blipFill>
          <a:blip r:embed="rId5" cstate="print"/>
          <a:stretch>
            <a:fillRect/>
          </a:stretch>
        </p:blipFill>
        <p:spPr>
          <a:xfrm>
            <a:off x="2233732" y="9339570"/>
            <a:ext cx="1248156" cy="139192"/>
          </a:xfrm>
          <a:prstGeom prst="rect">
            <a:avLst/>
          </a:prstGeom>
        </p:spPr>
      </p:pic>
    </p:spTree>
    <p:extLst>
      <p:ext uri="{BB962C8B-B14F-4D97-AF65-F5344CB8AC3E}">
        <p14:creationId xmlns:p14="http://schemas.microsoft.com/office/powerpoint/2010/main" val="114658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5" name="テキスト ボックス 2">
            <a:extLst>
              <a:ext uri="{FF2B5EF4-FFF2-40B4-BE49-F238E27FC236}">
                <a16:creationId xmlns:a16="http://schemas.microsoft.com/office/drawing/2014/main" id="{2E8BDE35-6B75-43EE-966F-09A38183B47E}"/>
              </a:ext>
            </a:extLst>
          </p:cNvPr>
          <p:cNvSpPr txBox="1"/>
          <p:nvPr/>
        </p:nvSpPr>
        <p:spPr>
          <a:xfrm>
            <a:off x="3973755" y="4038260"/>
            <a:ext cx="3619234" cy="1477328"/>
          </a:xfrm>
          <a:prstGeom prst="rect">
            <a:avLst/>
          </a:prstGeom>
          <a:noFill/>
        </p:spPr>
        <p:txBody>
          <a:bodyPr wrap="square">
            <a:spAutoFit/>
          </a:bodyPr>
          <a:lstStyle/>
          <a:p>
            <a:pPr>
              <a:lnSpc>
                <a:spcPct val="125000"/>
              </a:lnSpc>
            </a:pPr>
            <a:r>
              <a:rPr lang="ja-JP" altLang="ja-JP" sz="1200" dirty="0">
                <a:solidFill>
                  <a:srgbClr val="FF0000"/>
                </a:solidFill>
                <a:latin typeface="MS Mincho" pitchFamily="49" charset="-128"/>
                <a:ea typeface="MS Mincho" pitchFamily="49" charset="-128"/>
                <a:cs typeface="KozGoPro-Medium"/>
              </a:rPr>
              <a:t>②</a:t>
            </a:r>
            <a:r>
              <a:rPr lang="ja-JP" altLang="ko-KR" sz="1200" dirty="0">
                <a:latin typeface="MS Mincho" pitchFamily="49" charset="-128"/>
                <a:ea typeface="MS Mincho" pitchFamily="49" charset="-128"/>
              </a:rPr>
              <a:t>ルールの</a:t>
            </a:r>
            <a:r>
              <a:rPr lang="ja-JP" altLang="en-US" sz="1200" dirty="0">
                <a:latin typeface="MS Mincho" pitchFamily="49" charset="-128"/>
                <a:ea typeface="MS Mincho" pitchFamily="49" charset="-128"/>
              </a:rPr>
              <a:t>詳細、適用</a:t>
            </a:r>
            <a:r>
              <a:rPr lang="ja-JP" altLang="ko-KR" sz="1200" dirty="0">
                <a:latin typeface="MS Mincho" pitchFamily="49" charset="-128"/>
                <a:ea typeface="MS Mincho" pitchFamily="49" charset="-128"/>
              </a:rPr>
              <a:t>種別</a:t>
            </a:r>
            <a:r>
              <a:rPr lang="ja-JP" altLang="en-US" sz="1200" dirty="0">
                <a:latin typeface="MS Mincho" pitchFamily="49" charset="-128"/>
                <a:ea typeface="MS Mincho" pitchFamily="49" charset="-128"/>
              </a:rPr>
              <a:t>、</a:t>
            </a:r>
            <a:r>
              <a:rPr lang="ja-JP" altLang="ko-KR" sz="1200" dirty="0">
                <a:latin typeface="MS Mincho" pitchFamily="49" charset="-128"/>
                <a:ea typeface="MS Mincho" pitchFamily="49" charset="-128"/>
              </a:rPr>
              <a:t>地域</a:t>
            </a:r>
            <a:r>
              <a:rPr lang="ja-JP" altLang="en-US" sz="1200" dirty="0">
                <a:latin typeface="MS Mincho" pitchFamily="49" charset="-128"/>
                <a:ea typeface="MS Mincho" pitchFamily="49" charset="-128"/>
              </a:rPr>
              <a:t>、</a:t>
            </a:r>
            <a:r>
              <a:rPr lang="ja-JP" altLang="ko-KR" sz="1200" dirty="0">
                <a:latin typeface="MS Mincho" pitchFamily="49" charset="-128"/>
                <a:ea typeface="MS Mincho" pitchFamily="49" charset="-128"/>
              </a:rPr>
              <a:t>顧客</a:t>
            </a:r>
            <a:endParaRPr lang="en-US" altLang="ja-JP" sz="1200" dirty="0">
              <a:latin typeface="MS Mincho" pitchFamily="49" charset="-128"/>
              <a:ea typeface="MS Mincho" pitchFamily="49" charset="-128"/>
            </a:endParaRPr>
          </a:p>
          <a:p>
            <a:pPr>
              <a:lnSpc>
                <a:spcPct val="125000"/>
              </a:lnSpc>
            </a:pPr>
            <a:r>
              <a:rPr lang="en-US" altLang="ja-JP" sz="1200" dirty="0">
                <a:latin typeface="MS Mincho" pitchFamily="49" charset="-128"/>
                <a:ea typeface="MS Mincho" pitchFamily="49" charset="-128"/>
              </a:rPr>
              <a:t>  </a:t>
            </a:r>
            <a:r>
              <a:rPr lang="ja-JP" altLang="ko-KR" sz="1200" dirty="0">
                <a:latin typeface="MS Mincho" pitchFamily="49" charset="-128"/>
                <a:ea typeface="MS Mincho" pitchFamily="49" charset="-128"/>
              </a:rPr>
              <a:t>別</a:t>
            </a:r>
            <a:r>
              <a:rPr lang="ja-JP" altLang="en-US" sz="1200" dirty="0">
                <a:latin typeface="MS Mincho" pitchFamily="49" charset="-128"/>
                <a:ea typeface="MS Mincho" pitchFamily="49" charset="-128"/>
              </a:rPr>
              <a:t>の</a:t>
            </a:r>
            <a:r>
              <a:rPr lang="ja-JP" altLang="ko-KR" sz="1200" dirty="0">
                <a:latin typeface="MS Mincho" pitchFamily="49" charset="-128"/>
                <a:ea typeface="MS Mincho" pitchFamily="49" charset="-128"/>
              </a:rPr>
              <a:t>実行可否などを管理する部分です。</a:t>
            </a:r>
            <a:endParaRPr lang="en-US" altLang="ja-JP" sz="1200" dirty="0">
              <a:solidFill>
                <a:srgbClr val="FF0000"/>
              </a:solidFill>
              <a:latin typeface="MS Mincho" pitchFamily="49" charset="-128"/>
              <a:ea typeface="MS Mincho" pitchFamily="49" charset="-128"/>
              <a:cs typeface="KozGoPro-Medium"/>
            </a:endParaRPr>
          </a:p>
          <a:p>
            <a:pPr>
              <a:lnSpc>
                <a:spcPct val="125000"/>
              </a:lnSpc>
            </a:pPr>
            <a:r>
              <a:rPr lang="en-US" altLang="ko-KR" sz="1200" kern="0" dirty="0">
                <a:solidFill>
                  <a:srgbClr val="000000"/>
                </a:solidFill>
                <a:effectLst/>
                <a:latin typeface="MS Mincho" pitchFamily="49" charset="-128"/>
                <a:ea typeface="MS Mincho" pitchFamily="49" charset="-128"/>
                <a:cs typeface="KozMinPro-Light"/>
              </a:rPr>
              <a:t>- </a:t>
            </a:r>
            <a:r>
              <a:rPr lang="ja-JP" altLang="ko-KR" sz="1200" dirty="0">
                <a:latin typeface="MS Mincho" pitchFamily="49" charset="-128"/>
                <a:ea typeface="MS Mincho" pitchFamily="49" charset="-128"/>
              </a:rPr>
              <a:t>適用開始期間のみ</a:t>
            </a:r>
            <a:r>
              <a:rPr lang="ja-JP" altLang="en-US" sz="1200" dirty="0">
                <a:latin typeface="MS Mincho" pitchFamily="49" charset="-128"/>
                <a:ea typeface="MS Mincho" pitchFamily="49" charset="-128"/>
              </a:rPr>
              <a:t>点検</a:t>
            </a:r>
            <a:r>
              <a:rPr lang="ja-JP" altLang="ko-KR" sz="1200" dirty="0">
                <a:latin typeface="MS Mincho" pitchFamily="49" charset="-128"/>
                <a:ea typeface="MS Mincho" pitchFamily="49" charset="-128"/>
              </a:rPr>
              <a:t>ルールが適用されます。</a:t>
            </a:r>
            <a:endParaRPr lang="en-US" altLang="ko-KR" sz="1200" kern="0" dirty="0">
              <a:solidFill>
                <a:srgbClr val="000000"/>
              </a:solidFill>
              <a:effectLst/>
              <a:latin typeface="MS Mincho" pitchFamily="49" charset="-128"/>
              <a:ea typeface="MS Mincho" pitchFamily="49" charset="-128"/>
              <a:cs typeface="KozMinPro-Light"/>
            </a:endParaRPr>
          </a:p>
          <a:p>
            <a:pPr>
              <a:lnSpc>
                <a:spcPct val="125000"/>
              </a:lnSpc>
            </a:pPr>
            <a:r>
              <a:rPr lang="en-US" altLang="ko-KR" sz="1200" dirty="0">
                <a:latin typeface="MS Mincho" pitchFamily="49" charset="-128"/>
                <a:ea typeface="MS Mincho" pitchFamily="49" charset="-128"/>
                <a:cs typeface="KozMinPro-Light"/>
              </a:rPr>
              <a:t>- </a:t>
            </a:r>
            <a:r>
              <a:rPr lang="ja-JP" altLang="ko-KR" sz="1200" dirty="0">
                <a:latin typeface="MS Mincho" pitchFamily="49" charset="-128"/>
                <a:ea typeface="MS Mincho" pitchFamily="49" charset="-128"/>
              </a:rPr>
              <a:t>適用種別（医科、DPC、歯科）分野を基準に</a:t>
            </a:r>
            <a:endParaRPr lang="en-US" altLang="ja-JP" sz="1200" dirty="0">
              <a:latin typeface="MS Mincho" pitchFamily="49" charset="-128"/>
              <a:ea typeface="MS Mincho" pitchFamily="49" charset="-128"/>
            </a:endParaRPr>
          </a:p>
          <a:p>
            <a:pPr>
              <a:lnSpc>
                <a:spcPct val="125000"/>
              </a:lnSpc>
            </a:pPr>
            <a:r>
              <a:rPr lang="en-US" altLang="ja-JP" sz="1200" dirty="0">
                <a:latin typeface="MS Mincho" pitchFamily="49" charset="-128"/>
                <a:ea typeface="MS Mincho" pitchFamily="49" charset="-128"/>
              </a:rPr>
              <a:t>  </a:t>
            </a:r>
            <a:r>
              <a:rPr lang="ja-JP" altLang="ko-KR" sz="1200" dirty="0">
                <a:latin typeface="MS Mincho" pitchFamily="49" charset="-128"/>
                <a:ea typeface="MS Mincho" pitchFamily="49" charset="-128"/>
              </a:rPr>
              <a:t>点検を行います。</a:t>
            </a:r>
            <a:endParaRPr lang="en-US" altLang="ko-KR" sz="1200" dirty="0">
              <a:latin typeface="MS Mincho" pitchFamily="49" charset="-128"/>
              <a:ea typeface="MS Mincho" pitchFamily="49" charset="-128"/>
              <a:cs typeface="KozMinPro-Light"/>
            </a:endParaRPr>
          </a:p>
          <a:p>
            <a:pPr>
              <a:lnSpc>
                <a:spcPct val="125000"/>
              </a:lnSpc>
            </a:pPr>
            <a:r>
              <a:rPr lang="en-US" altLang="ko-KR" sz="1200" dirty="0">
                <a:latin typeface="MS Mincho" pitchFamily="49" charset="-128"/>
                <a:ea typeface="MS Mincho" pitchFamily="49" charset="-128"/>
                <a:cs typeface="KozMinPro-Light"/>
              </a:rPr>
              <a:t>- </a:t>
            </a:r>
            <a:r>
              <a:rPr lang="ja-JP" altLang="ko-KR" sz="1200" dirty="0">
                <a:latin typeface="MS Mincho" pitchFamily="49" charset="-128"/>
                <a:ea typeface="MS Mincho" pitchFamily="49" charset="-128"/>
              </a:rPr>
              <a:t>適用性別（男、女）性別適用可否を設定します。</a:t>
            </a:r>
            <a:endParaRPr lang="en-US" altLang="ko-KR" sz="1200" dirty="0">
              <a:latin typeface="MS Mincho" pitchFamily="49" charset="-128"/>
              <a:ea typeface="MS Mincho" pitchFamily="49" charset="-128"/>
              <a:cs typeface="KozMinPro-Light"/>
            </a:endParaRPr>
          </a:p>
        </p:txBody>
      </p:sp>
      <p:pic>
        <p:nvPicPr>
          <p:cNvPr id="4" name="그림 3"/>
          <p:cNvPicPr>
            <a:picLocks noChangeAspect="1"/>
          </p:cNvPicPr>
          <p:nvPr/>
        </p:nvPicPr>
        <p:blipFill>
          <a:blip r:embed="rId3"/>
          <a:stretch>
            <a:fillRect/>
          </a:stretch>
        </p:blipFill>
        <p:spPr>
          <a:xfrm>
            <a:off x="1273870" y="1685467"/>
            <a:ext cx="2735806" cy="4705587"/>
          </a:xfrm>
          <a:prstGeom prst="rect">
            <a:avLst/>
          </a:prstGeom>
        </p:spPr>
      </p:pic>
      <p:sp>
        <p:nvSpPr>
          <p:cNvPr id="122" name="Google Shape;122;p3"/>
          <p:cNvSpPr txBox="1"/>
          <p:nvPr/>
        </p:nvSpPr>
        <p:spPr>
          <a:xfrm>
            <a:off x="1048101" y="1136238"/>
            <a:ext cx="5400000" cy="534721"/>
          </a:xfrm>
          <a:prstGeom prst="rect">
            <a:avLst/>
          </a:prstGeom>
          <a:noFill/>
          <a:ln>
            <a:noFill/>
          </a:ln>
        </p:spPr>
        <p:txBody>
          <a:bodyPr spcFirstLastPara="1" wrap="square" lIns="91425" tIns="45700" rIns="91425" bIns="45700" anchor="t" anchorCtr="0">
            <a:spAutoFit/>
          </a:bodyPr>
          <a:lstStyle/>
          <a:p>
            <a:pPr lvl="0">
              <a:lnSpc>
                <a:spcPct val="125000"/>
              </a:lnSpc>
            </a:pPr>
            <a:r>
              <a:rPr lang="en-US" altLang="ko-KR" sz="1200" b="1" dirty="0">
                <a:solidFill>
                  <a:schemeClr val="tx1"/>
                </a:solidFill>
                <a:latin typeface="MS Mincho" pitchFamily="49" charset="-128"/>
                <a:ea typeface="MS Mincho" pitchFamily="49" charset="-128"/>
                <a:cs typeface="MS Mincho"/>
                <a:sym typeface="MS Mincho"/>
              </a:rPr>
              <a:t>1.</a:t>
            </a:r>
            <a:r>
              <a:rPr lang="ja-JP" altLang="en-US" sz="1200" dirty="0">
                <a:solidFill>
                  <a:schemeClr val="tx1"/>
                </a:solidFill>
                <a:latin typeface="MS Mincho" pitchFamily="49" charset="-128"/>
                <a:ea typeface="MS Mincho" pitchFamily="49" charset="-128"/>
                <a:cs typeface="MS Mincho"/>
                <a:sym typeface="MS Mincho"/>
              </a:rPr>
              <a:t>点検</a:t>
            </a:r>
            <a:r>
              <a:rPr lang="ja-JP" altLang="ko-KR" sz="1200" dirty="0">
                <a:solidFill>
                  <a:schemeClr val="tx1"/>
                </a:solidFill>
                <a:latin typeface="MS Mincho" pitchFamily="49" charset="-128"/>
                <a:ea typeface="MS Mincho" pitchFamily="49" charset="-128"/>
              </a:rPr>
              <a:t>ルールの内容</a:t>
            </a:r>
            <a:endParaRPr lang="en-US" altLang="ko-KR" sz="1200" b="1" dirty="0">
              <a:solidFill>
                <a:schemeClr val="tx1"/>
              </a:solidFill>
              <a:latin typeface="MS Mincho" pitchFamily="49" charset="-128"/>
              <a:ea typeface="MS Mincho" pitchFamily="49" charset="-128"/>
              <a:cs typeface="MS Mincho"/>
              <a:sym typeface="MS Mincho"/>
            </a:endParaRPr>
          </a:p>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自動</a:t>
            </a:r>
            <a:r>
              <a:rPr lang="ja-JP" altLang="en-US" sz="1100" dirty="0">
                <a:solidFill>
                  <a:schemeClr val="tx1"/>
                </a:solidFill>
                <a:latin typeface="MS Mincho" pitchFamily="49" charset="-128"/>
                <a:ea typeface="MS Mincho" pitchFamily="49" charset="-128"/>
                <a:cs typeface="MS Mincho"/>
                <a:sym typeface="MS Mincho"/>
              </a:rPr>
              <a:t>点検</a:t>
            </a:r>
            <a:r>
              <a:rPr lang="ja-JP" altLang="ko-KR" sz="1100" dirty="0">
                <a:solidFill>
                  <a:schemeClr val="tx1"/>
                </a:solidFill>
                <a:latin typeface="MS Mincho" pitchFamily="49" charset="-128"/>
                <a:ea typeface="MS Mincho" pitchFamily="49" charset="-128"/>
              </a:rPr>
              <a:t>に使用される</a:t>
            </a:r>
            <a:r>
              <a:rPr lang="ja-JP" altLang="en-US" sz="1100" dirty="0">
                <a:solidFill>
                  <a:schemeClr val="tx1"/>
                </a:solidFill>
                <a:latin typeface="MS Mincho" pitchFamily="49" charset="-128"/>
                <a:ea typeface="MS Mincho" pitchFamily="49" charset="-128"/>
                <a:cs typeface="MS Mincho"/>
                <a:sym typeface="MS Mincho"/>
              </a:rPr>
              <a:t>点検</a:t>
            </a:r>
            <a:r>
              <a:rPr lang="ja-JP" altLang="ko-KR" sz="1100" dirty="0">
                <a:solidFill>
                  <a:schemeClr val="tx1"/>
                </a:solidFill>
                <a:latin typeface="MS Mincho" pitchFamily="49" charset="-128"/>
                <a:ea typeface="MS Mincho" pitchFamily="49" charset="-128"/>
              </a:rPr>
              <a:t>ルールのリストと詳細</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269570" y="100486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2</a:t>
            </a:fld>
            <a:endParaRPr/>
          </a:p>
        </p:txBody>
      </p:sp>
      <p:sp>
        <p:nvSpPr>
          <p:cNvPr id="30" name="Google Shape;123;p3">
            <a:extLst>
              <a:ext uri="{FF2B5EF4-FFF2-40B4-BE49-F238E27FC236}">
                <a16:creationId xmlns:a16="http://schemas.microsoft.com/office/drawing/2014/main" id="{884261EC-43E9-D4FD-95BB-9C465A88A124}"/>
              </a:ext>
            </a:extLst>
          </p:cNvPr>
          <p:cNvSpPr/>
          <p:nvPr/>
        </p:nvSpPr>
        <p:spPr>
          <a:xfrm>
            <a:off x="911211" y="85703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31" name="Google Shape;134;p3">
            <a:extLst>
              <a:ext uri="{FF2B5EF4-FFF2-40B4-BE49-F238E27FC236}">
                <a16:creationId xmlns:a16="http://schemas.microsoft.com/office/drawing/2014/main" id="{1FEFFB15-1D78-7F6D-F41D-F463C88AD15C}"/>
              </a:ext>
            </a:extLst>
          </p:cNvPr>
          <p:cNvSpPr txBox="1"/>
          <p:nvPr/>
        </p:nvSpPr>
        <p:spPr>
          <a:xfrm>
            <a:off x="536964" y="6485753"/>
            <a:ext cx="7056025" cy="1573467"/>
          </a:xfrm>
          <a:prstGeom prst="rect">
            <a:avLst/>
          </a:prstGeom>
          <a:noFill/>
          <a:ln>
            <a:noFill/>
          </a:ln>
        </p:spPr>
        <p:txBody>
          <a:bodyPr spcFirstLastPara="1" wrap="square" lIns="91425" tIns="45700" rIns="91425" bIns="45700" anchor="t" anchorCtr="0">
            <a:spAutoFit/>
          </a:bodyPr>
          <a:lstStyle/>
          <a:p>
            <a:pPr lvl="0">
              <a:lnSpc>
                <a:spcPct val="125000"/>
              </a:lnSpc>
            </a:pPr>
            <a:r>
              <a:rPr lang="ja-JP" altLang="en-US" sz="1100" dirty="0">
                <a:solidFill>
                  <a:srgbClr val="FF0000"/>
                </a:solidFill>
                <a:latin typeface="MS Mincho" pitchFamily="49" charset="-128"/>
                <a:ea typeface="MS Mincho" pitchFamily="49" charset="-128"/>
                <a:cs typeface="KozMinPro-Light"/>
              </a:rPr>
              <a:t>③</a:t>
            </a:r>
            <a:r>
              <a:rPr lang="ko-KR" altLang="en-US" sz="1100" dirty="0">
                <a:solidFill>
                  <a:srgbClr val="FF0000"/>
                </a:solidFill>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設定方式とコーディング方式の2つのルール開発方式があります。</a:t>
            </a:r>
            <a:endParaRPr lang="en-US" altLang="ko-KR" sz="1100" dirty="0">
              <a:solidFill>
                <a:schemeClr val="tx1"/>
              </a:solidFill>
              <a:latin typeface="MS Mincho" pitchFamily="49" charset="-128"/>
              <a:ea typeface="MS Mincho" pitchFamily="49" charset="-128"/>
              <a:cs typeface="MS Mincho"/>
              <a:sym typeface="MS Mincho"/>
            </a:endParaRPr>
          </a:p>
          <a:p>
            <a:pPr>
              <a:lnSpc>
                <a:spcPct val="125000"/>
              </a:lnSpc>
            </a:pPr>
            <a:r>
              <a:rPr lang="en-US" altLang="ja-JP" sz="1100" dirty="0">
                <a:latin typeface="MS Mincho" pitchFamily="49" charset="-128"/>
                <a:ea typeface="MS Mincho" pitchFamily="49" charset="-128"/>
              </a:rPr>
              <a:t> </a:t>
            </a:r>
            <a:r>
              <a:rPr lang="en-US" altLang="ko-KR" sz="1100" dirty="0">
                <a:solidFill>
                  <a:schemeClr val="tx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設定方法：ロジック管理画面でデータを登録するだけでルール開発が完了し、自動</a:t>
            </a:r>
            <a:r>
              <a:rPr lang="ja-JP" altLang="en-US" sz="1100" dirty="0">
                <a:latin typeface="MS Mincho" pitchFamily="49" charset="-128"/>
                <a:ea typeface="MS Mincho" pitchFamily="49" charset="-128"/>
              </a:rPr>
              <a:t>点検 </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に適用されます。ただし、すでに決定されている項目のみ</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が可能なため、</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に制限</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がある可能性があります。</a:t>
            </a:r>
            <a:endParaRPr lang="en-US" altLang="ja-JP" sz="1100" dirty="0">
              <a:latin typeface="MS Mincho" pitchFamily="49" charset="-128"/>
              <a:ea typeface="MS Mincho" pitchFamily="49" charset="-128"/>
            </a:endParaRPr>
          </a:p>
          <a:p>
            <a:pPr>
              <a:lnSpc>
                <a:spcPct val="125000"/>
              </a:lnSpc>
            </a:pPr>
            <a:r>
              <a:rPr lang="ja-JP" altLang="en-US" sz="1100" dirty="0">
                <a:solidFill>
                  <a:schemeClr val="tx1"/>
                </a:solidFill>
                <a:latin typeface="MS Mincho" pitchFamily="49" charset="-128"/>
                <a:ea typeface="MS Mincho" pitchFamily="49" charset="-128"/>
                <a:cs typeface="MS Mincho"/>
                <a:sym typeface="MS Mincho"/>
              </a:rPr>
              <a:t> </a:t>
            </a:r>
            <a:r>
              <a:rPr lang="en-US" altLang="ko-KR" sz="1100" dirty="0">
                <a:solidFill>
                  <a:schemeClr val="tx1"/>
                </a:solidFill>
                <a:latin typeface="MS Mincho" pitchFamily="49" charset="-128"/>
                <a:ea typeface="MS Mincho" pitchFamily="49" charset="-128"/>
                <a:cs typeface="MS Mincho"/>
                <a:sym typeface="MS Mincho"/>
              </a:rPr>
              <a:t>* </a:t>
            </a:r>
            <a:r>
              <a:rPr lang="ja-JP" altLang="ko-KR" sz="1100" dirty="0">
                <a:latin typeface="MS Mincho" pitchFamily="49" charset="-128"/>
                <a:ea typeface="MS Mincho" pitchFamily="49" charset="-128"/>
              </a:rPr>
              <a:t>コーディング方式：ロジックに対応す</a:t>
            </a:r>
            <a:r>
              <a:rPr lang="ja-JP" altLang="en-US" sz="1100" dirty="0">
                <a:latin typeface="MS Mincho" pitchFamily="49" charset="-128"/>
                <a:ea typeface="MS Mincho" pitchFamily="49" charset="-128"/>
              </a:rPr>
              <a:t>別途</a:t>
            </a:r>
            <a:r>
              <a:rPr lang="ja-JP" altLang="ko-KR" sz="1100" dirty="0">
                <a:latin typeface="MS Mincho" pitchFamily="49" charset="-128"/>
                <a:ea typeface="MS Mincho" pitchFamily="49" charset="-128"/>
              </a:rPr>
              <a:t>モジュールの開発が必要です</a:t>
            </a:r>
            <a:r>
              <a:rPr lang="ja-JP" altLang="en-US" sz="1100" dirty="0">
                <a:latin typeface="MS Mincho" pitchFamily="49" charset="-128"/>
                <a:ea typeface="MS Mincho" pitchFamily="49" charset="-128"/>
              </a:rPr>
              <a:t>。　</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設定方式で適用できない部分についても詳細な</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が可能で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 DBを活用した一括</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が可能です</a:t>
            </a:r>
            <a:r>
              <a:rPr lang="ja-JP" altLang="en-US" sz="1100" dirty="0">
                <a:latin typeface="MS Mincho" pitchFamily="49" charset="-128"/>
                <a:ea typeface="MS Mincho" pitchFamily="49" charset="-128"/>
              </a:rPr>
              <a:t>。</a:t>
            </a:r>
            <a:endParaRPr lang="en-US" altLang="ja-JP" sz="1100" dirty="0">
              <a:latin typeface="MS Mincho" pitchFamily="49" charset="-128"/>
              <a:ea typeface="MS Mincho" pitchFamily="49" charset="-128"/>
            </a:endParaRPr>
          </a:p>
          <a:p>
            <a:pPr lvl="0">
              <a:lnSpc>
                <a:spcPct val="125000"/>
              </a:lnSpc>
            </a:pPr>
            <a:r>
              <a:rPr lang="ja-JP" altLang="en-US" sz="1100" dirty="0">
                <a:latin typeface="MS Mincho" pitchFamily="49" charset="-128"/>
                <a:ea typeface="MS Mincho" pitchFamily="49" charset="-128"/>
              </a:rPr>
              <a:t>　</a:t>
            </a:r>
            <a:r>
              <a:rPr lang="en-US" altLang="ja-JP" sz="1100" dirty="0">
                <a:latin typeface="MS Mincho" pitchFamily="49" charset="-128"/>
                <a:ea typeface="MS Mincho" pitchFamily="49" charset="-128"/>
              </a:rPr>
              <a:t>(</a:t>
            </a:r>
            <a:r>
              <a:rPr lang="ja-JP" altLang="ko-KR" sz="1100" dirty="0">
                <a:latin typeface="MS Mincho" pitchFamily="49" charset="-128"/>
                <a:ea typeface="MS Mincho" pitchFamily="49" charset="-128"/>
              </a:rPr>
              <a:t> 事例：商用医薬品DB</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支払基金の電子点数表）</a:t>
            </a:r>
            <a:endParaRPr lang="en-US" altLang="ko-KR" sz="1100" dirty="0">
              <a:solidFill>
                <a:schemeClr val="tx1"/>
              </a:solidFill>
              <a:latin typeface="MS Mincho" pitchFamily="49" charset="-128"/>
              <a:ea typeface="MS Mincho" pitchFamily="49" charset="-128"/>
              <a:cs typeface="MS Mincho"/>
              <a:sym typeface="MS Mincho"/>
            </a:endParaRPr>
          </a:p>
        </p:txBody>
      </p:sp>
      <p:sp>
        <p:nvSpPr>
          <p:cNvPr id="43" name="Google Shape;139;p3">
            <a:extLst>
              <a:ext uri="{FF2B5EF4-FFF2-40B4-BE49-F238E27FC236}">
                <a16:creationId xmlns:a16="http://schemas.microsoft.com/office/drawing/2014/main" id="{45A71851-3B0A-86B1-6C92-F38EB35FB2A9}"/>
              </a:ext>
            </a:extLst>
          </p:cNvPr>
          <p:cNvSpPr/>
          <p:nvPr/>
        </p:nvSpPr>
        <p:spPr>
          <a:xfrm>
            <a:off x="1850065" y="5646759"/>
            <a:ext cx="669851" cy="381901"/>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7;p3">
            <a:extLst>
              <a:ext uri="{FF2B5EF4-FFF2-40B4-BE49-F238E27FC236}">
                <a16:creationId xmlns:a16="http://schemas.microsoft.com/office/drawing/2014/main" id="{4C655AA7-98F7-AB1B-629D-0D6151B91FA0}"/>
              </a:ext>
            </a:extLst>
          </p:cNvPr>
          <p:cNvSpPr txBox="1"/>
          <p:nvPr/>
        </p:nvSpPr>
        <p:spPr>
          <a:xfrm>
            <a:off x="2568833" y="2596274"/>
            <a:ext cx="415498" cy="369332"/>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24" name="Google Shape;277;p11">
            <a:extLst>
              <a:ext uri="{FF2B5EF4-FFF2-40B4-BE49-F238E27FC236}">
                <a16:creationId xmlns:a16="http://schemas.microsoft.com/office/drawing/2014/main" id="{50487C51-37C9-A2C0-6B98-96CF88285BA2}"/>
              </a:ext>
            </a:extLst>
          </p:cNvPr>
          <p:cNvSpPr txBox="1"/>
          <p:nvPr/>
        </p:nvSpPr>
        <p:spPr>
          <a:xfrm>
            <a:off x="2663308" y="5006559"/>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②</a:t>
            </a:r>
            <a:endParaRPr dirty="0"/>
          </a:p>
        </p:txBody>
      </p:sp>
      <p:sp>
        <p:nvSpPr>
          <p:cNvPr id="25" name="Google Shape;280;p11">
            <a:extLst>
              <a:ext uri="{FF2B5EF4-FFF2-40B4-BE49-F238E27FC236}">
                <a16:creationId xmlns:a16="http://schemas.microsoft.com/office/drawing/2014/main" id="{25AAAF0C-451D-087B-B159-D6A6EDD0891E}"/>
              </a:ext>
            </a:extLst>
          </p:cNvPr>
          <p:cNvSpPr txBox="1"/>
          <p:nvPr/>
        </p:nvSpPr>
        <p:spPr>
          <a:xfrm>
            <a:off x="2434024" y="5479720"/>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③</a:t>
            </a:r>
            <a:endParaRPr sz="1800" dirty="0">
              <a:solidFill>
                <a:srgbClr val="FF0000"/>
              </a:solidFill>
              <a:latin typeface="Century"/>
              <a:ea typeface="Century"/>
              <a:cs typeface="Century"/>
              <a:sym typeface="Century"/>
            </a:endParaRPr>
          </a:p>
        </p:txBody>
      </p:sp>
      <p:sp>
        <p:nvSpPr>
          <p:cNvPr id="17" name="テキスト ボックス 2">
            <a:extLst>
              <a:ext uri="{FF2B5EF4-FFF2-40B4-BE49-F238E27FC236}">
                <a16:creationId xmlns:a16="http://schemas.microsoft.com/office/drawing/2014/main" id="{2E8BDE35-6B75-43EE-966F-09A38183B47E}"/>
              </a:ext>
            </a:extLst>
          </p:cNvPr>
          <p:cNvSpPr txBox="1"/>
          <p:nvPr/>
        </p:nvSpPr>
        <p:spPr>
          <a:xfrm>
            <a:off x="4089506" y="2426590"/>
            <a:ext cx="3295141" cy="784830"/>
          </a:xfrm>
          <a:prstGeom prst="rect">
            <a:avLst/>
          </a:prstGeom>
          <a:noFill/>
        </p:spPr>
        <p:txBody>
          <a:bodyPr wrap="square">
            <a:spAutoFit/>
          </a:bodyPr>
          <a:lstStyle/>
          <a:p>
            <a:pPr>
              <a:lnSpc>
                <a:spcPct val="125000"/>
              </a:lnSpc>
            </a:pPr>
            <a:r>
              <a:rPr lang="ja-JP" altLang="ja-JP" sz="1200" dirty="0">
                <a:solidFill>
                  <a:srgbClr val="FF0000"/>
                </a:solidFill>
                <a:latin typeface="MS Mincho" pitchFamily="49" charset="-128"/>
                <a:ea typeface="MS Mincho" pitchFamily="49" charset="-128"/>
                <a:cs typeface="KozGoPro-Medium"/>
              </a:rPr>
              <a:t>①</a:t>
            </a:r>
            <a:r>
              <a:rPr lang="ja-JP" altLang="en-US" sz="1200" dirty="0">
                <a:solidFill>
                  <a:schemeClr val="tx1"/>
                </a:solidFill>
                <a:latin typeface="MS Mincho" pitchFamily="49" charset="-128"/>
                <a:ea typeface="MS Mincho" pitchFamily="49" charset="-128"/>
                <a:cs typeface="MS Mincho"/>
                <a:sym typeface="MS Mincho"/>
              </a:rPr>
              <a:t>点検</a:t>
            </a:r>
            <a:r>
              <a:rPr lang="ja-JP" altLang="ko-KR" sz="1200" dirty="0">
                <a:latin typeface="MS Mincho" pitchFamily="49" charset="-128"/>
                <a:ea typeface="MS Mincho" pitchFamily="49" charset="-128"/>
              </a:rPr>
              <a:t>ルールのリストです。</a:t>
            </a:r>
            <a:endParaRPr lang="en-US" altLang="ja-JP" sz="1200" dirty="0">
              <a:latin typeface="MS Mincho" pitchFamily="49" charset="-128"/>
              <a:ea typeface="MS Mincho" pitchFamily="49" charset="-128"/>
            </a:endParaRPr>
          </a:p>
          <a:p>
            <a:pPr>
              <a:lnSpc>
                <a:spcPct val="125000"/>
              </a:lnSpc>
            </a:pPr>
            <a:r>
              <a:rPr lang="ja-JP" altLang="en-US" sz="1200" dirty="0">
                <a:solidFill>
                  <a:schemeClr val="tx1"/>
                </a:solidFill>
                <a:latin typeface="MS Mincho" pitchFamily="49" charset="-128"/>
                <a:ea typeface="MS Mincho" pitchFamily="49" charset="-128"/>
                <a:cs typeface="MS Mincho"/>
                <a:sym typeface="MS Mincho"/>
              </a:rPr>
              <a:t>点検</a:t>
            </a:r>
            <a:r>
              <a:rPr lang="ja-JP" altLang="ko-KR" sz="1200" dirty="0">
                <a:latin typeface="MS Mincho" pitchFamily="49" charset="-128"/>
                <a:ea typeface="MS Mincho" pitchFamily="49" charset="-128"/>
              </a:rPr>
              <a:t>ルールを選択すると以下の詳細</a:t>
            </a:r>
            <a:endParaRPr lang="en-US" altLang="ja-JP" sz="1200" dirty="0">
              <a:latin typeface="MS Mincho" pitchFamily="49" charset="-128"/>
              <a:ea typeface="MS Mincho" pitchFamily="49" charset="-128"/>
            </a:endParaRPr>
          </a:p>
          <a:p>
            <a:pPr>
              <a:lnSpc>
                <a:spcPct val="125000"/>
              </a:lnSpc>
            </a:pPr>
            <a:r>
              <a:rPr lang="ja-JP" altLang="ko-KR" sz="1200" dirty="0">
                <a:latin typeface="MS Mincho" pitchFamily="49" charset="-128"/>
                <a:ea typeface="MS Mincho" pitchFamily="49" charset="-128"/>
              </a:rPr>
              <a:t>情報領域にルール情報が表示されます。</a:t>
            </a:r>
            <a:endParaRPr lang="en-US" altLang="ko-KR" sz="1200" dirty="0">
              <a:latin typeface="MS Mincho" pitchFamily="49" charset="-128"/>
              <a:ea typeface="MS Mincho" pitchFamily="49" charset="-128"/>
              <a:cs typeface="KozMinPro-Light"/>
            </a:endParaRPr>
          </a:p>
        </p:txBody>
      </p:sp>
      <p:pic>
        <p:nvPicPr>
          <p:cNvPr id="18" name="Picture 3"/>
          <p:cNvPicPr>
            <a:picLocks noChangeAspect="1" noChangeArrowheads="1"/>
          </p:cNvPicPr>
          <p:nvPr/>
        </p:nvPicPr>
        <p:blipFill>
          <a:blip r:embed="rId4" cstate="print"/>
          <a:srcRect/>
          <a:stretch>
            <a:fillRect/>
          </a:stretch>
        </p:blipFill>
        <p:spPr bwMode="auto">
          <a:xfrm>
            <a:off x="978319" y="8785823"/>
            <a:ext cx="2097980" cy="1845211"/>
          </a:xfrm>
          <a:prstGeom prst="rect">
            <a:avLst/>
          </a:prstGeom>
          <a:noFill/>
          <a:ln w="9525" algn="ctr">
            <a:noFill/>
            <a:miter lim="800000"/>
            <a:headEnd/>
            <a:tailEnd/>
          </a:ln>
        </p:spPr>
      </p:pic>
      <p:sp>
        <p:nvSpPr>
          <p:cNvPr id="19" name="四角形: 角を丸くする 19">
            <a:extLst>
              <a:ext uri="{FF2B5EF4-FFF2-40B4-BE49-F238E27FC236}">
                <a16:creationId xmlns:a16="http://schemas.microsoft.com/office/drawing/2014/main" id="{28BCEBF0-173C-402A-ABA2-AFE1BF595438}"/>
              </a:ext>
            </a:extLst>
          </p:cNvPr>
          <p:cNvSpPr/>
          <p:nvPr/>
        </p:nvSpPr>
        <p:spPr>
          <a:xfrm>
            <a:off x="2285633" y="4006361"/>
            <a:ext cx="364203" cy="1787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9">
            <a:extLst>
              <a:ext uri="{FF2B5EF4-FFF2-40B4-BE49-F238E27FC236}">
                <a16:creationId xmlns:a16="http://schemas.microsoft.com/office/drawing/2014/main" id="{504A921E-DFA7-4620-9F67-55AA50F63F33}"/>
              </a:ext>
            </a:extLst>
          </p:cNvPr>
          <p:cNvSpPr txBox="1"/>
          <p:nvPr/>
        </p:nvSpPr>
        <p:spPr>
          <a:xfrm>
            <a:off x="2289801" y="3741164"/>
            <a:ext cx="364202" cy="307777"/>
          </a:xfrm>
          <a:prstGeom prst="rect">
            <a:avLst/>
          </a:prstGeom>
          <a:noFill/>
        </p:spPr>
        <p:txBody>
          <a:bodyPr wrap="none" rtlCol="0">
            <a:spAutoFit/>
          </a:bodyPr>
          <a:lstStyle/>
          <a:p>
            <a:r>
              <a:rPr kumimoji="1" lang="ja-JP" altLang="en-US" dirty="0">
                <a:solidFill>
                  <a:srgbClr val="FF0000"/>
                </a:solidFill>
                <a:latin typeface="ＭＳ 明朝" panose="02020609040205080304" pitchFamily="17" charset="-128"/>
                <a:ea typeface="ＭＳ 明朝" panose="02020609040205080304" pitchFamily="17" charset="-128"/>
              </a:rPr>
              <a:t>④</a:t>
            </a:r>
          </a:p>
        </p:txBody>
      </p:sp>
      <p:sp>
        <p:nvSpPr>
          <p:cNvPr id="23" name="テキスト ボックス 2">
            <a:extLst>
              <a:ext uri="{FF2B5EF4-FFF2-40B4-BE49-F238E27FC236}">
                <a16:creationId xmlns:a16="http://schemas.microsoft.com/office/drawing/2014/main" id="{2E8BDE35-6B75-43EE-966F-09A38183B47E}"/>
              </a:ext>
            </a:extLst>
          </p:cNvPr>
          <p:cNvSpPr txBox="1"/>
          <p:nvPr/>
        </p:nvSpPr>
        <p:spPr>
          <a:xfrm>
            <a:off x="536964" y="8179370"/>
            <a:ext cx="3183038" cy="534762"/>
          </a:xfrm>
          <a:prstGeom prst="rect">
            <a:avLst/>
          </a:prstGeom>
          <a:noFill/>
        </p:spPr>
        <p:txBody>
          <a:bodyPr wrap="square">
            <a:spAutoFit/>
          </a:bodyPr>
          <a:lstStyle/>
          <a:p>
            <a:pPr>
              <a:lnSpc>
                <a:spcPct val="125000"/>
              </a:lnSpc>
            </a:pPr>
            <a:r>
              <a:rPr lang="ja-JP" altLang="en-US" sz="1200" kern="0" dirty="0">
                <a:solidFill>
                  <a:srgbClr val="FF0000"/>
                </a:solidFill>
                <a:latin typeface="MS Mincho" pitchFamily="49" charset="-128"/>
                <a:ea typeface="MS Mincho" pitchFamily="49" charset="-128"/>
                <a:cs typeface="KozMinPro-Light"/>
              </a:rPr>
              <a:t>④</a:t>
            </a:r>
            <a:r>
              <a:rPr lang="ja-JP" altLang="ja-JP" sz="1200" kern="0" dirty="0">
                <a:solidFill>
                  <a:srgbClr val="000000"/>
                </a:solidFill>
                <a:effectLst/>
                <a:latin typeface="MS Mincho" pitchFamily="49" charset="-128"/>
                <a:ea typeface="MS Mincho" pitchFamily="49" charset="-128"/>
                <a:cs typeface="KozMinPro-Light"/>
              </a:rPr>
              <a:t>　</a:t>
            </a:r>
            <a:r>
              <a:rPr lang="ja-JP" altLang="ko-KR" sz="1100" dirty="0">
                <a:latin typeface="MS Mincho" pitchFamily="49" charset="-128"/>
                <a:ea typeface="MS Mincho" pitchFamily="49" charset="-128"/>
              </a:rPr>
              <a:t>支払基金</a:t>
            </a:r>
            <a:r>
              <a:rPr lang="ja-JP" altLang="en-US" sz="1100" dirty="0">
                <a:latin typeface="MS Mincho" pitchFamily="49" charset="-128"/>
                <a:ea typeface="MS Mincho" pitchFamily="49" charset="-128"/>
              </a:rPr>
              <a:t>及び</a:t>
            </a:r>
            <a:r>
              <a:rPr lang="ja-JP" altLang="ko-KR" sz="1100" dirty="0">
                <a:latin typeface="MS Mincho" pitchFamily="49" charset="-128"/>
                <a:ea typeface="MS Mincho" pitchFamily="49" charset="-128"/>
              </a:rPr>
              <a:t>国保連</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後期高齢者保険別</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に地域別に実行するかどうかを設定します。</a:t>
            </a:r>
            <a:endParaRPr lang="en-US" altLang="ko-KR" sz="1100" dirty="0">
              <a:latin typeface="MS Mincho" pitchFamily="49" charset="-128"/>
              <a:ea typeface="MS Mincho" pitchFamily="49" charset="-128"/>
              <a:cs typeface="KozMinPro-Light"/>
            </a:endParaRPr>
          </a:p>
        </p:txBody>
      </p:sp>
      <p:sp>
        <p:nvSpPr>
          <p:cNvPr id="27" name="四角形: 角を丸くする 19">
            <a:extLst>
              <a:ext uri="{FF2B5EF4-FFF2-40B4-BE49-F238E27FC236}">
                <a16:creationId xmlns:a16="http://schemas.microsoft.com/office/drawing/2014/main" id="{28BCEBF0-173C-402A-ABA2-AFE1BF595438}"/>
              </a:ext>
            </a:extLst>
          </p:cNvPr>
          <p:cNvSpPr/>
          <p:nvPr/>
        </p:nvSpPr>
        <p:spPr>
          <a:xfrm>
            <a:off x="1672499" y="8760765"/>
            <a:ext cx="428287" cy="1934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19">
            <a:extLst>
              <a:ext uri="{FF2B5EF4-FFF2-40B4-BE49-F238E27FC236}">
                <a16:creationId xmlns:a16="http://schemas.microsoft.com/office/drawing/2014/main" id="{28BCEBF0-173C-402A-ABA2-AFE1BF595438}"/>
              </a:ext>
            </a:extLst>
          </p:cNvPr>
          <p:cNvSpPr/>
          <p:nvPr/>
        </p:nvSpPr>
        <p:spPr>
          <a:xfrm>
            <a:off x="2717259" y="4020535"/>
            <a:ext cx="378201" cy="1787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9">
            <a:extLst>
              <a:ext uri="{FF2B5EF4-FFF2-40B4-BE49-F238E27FC236}">
                <a16:creationId xmlns:a16="http://schemas.microsoft.com/office/drawing/2014/main" id="{504A921E-DFA7-4620-9F67-55AA50F63F33}"/>
              </a:ext>
            </a:extLst>
          </p:cNvPr>
          <p:cNvSpPr txBox="1"/>
          <p:nvPr/>
        </p:nvSpPr>
        <p:spPr>
          <a:xfrm>
            <a:off x="2717260" y="3755338"/>
            <a:ext cx="364202" cy="307777"/>
          </a:xfrm>
          <a:prstGeom prst="rect">
            <a:avLst/>
          </a:prstGeom>
          <a:noFill/>
        </p:spPr>
        <p:txBody>
          <a:bodyPr wrap="none" rtlCol="0">
            <a:spAutoFit/>
          </a:bodyPr>
          <a:lstStyle/>
          <a:p>
            <a:r>
              <a:rPr kumimoji="1" lang="ja-JP" altLang="en-US" dirty="0">
                <a:solidFill>
                  <a:srgbClr val="FF0000"/>
                </a:solidFill>
                <a:latin typeface="MS Mincho" panose="02020609040205080304" pitchFamily="49" charset="-128"/>
                <a:ea typeface="MS Mincho" panose="02020609040205080304" pitchFamily="49" charset="-128"/>
              </a:rPr>
              <a:t>⑤</a:t>
            </a:r>
            <a:endParaRPr kumimoji="1" lang="ja-JP" altLang="en-US" dirty="0">
              <a:solidFill>
                <a:srgbClr val="FF0000"/>
              </a:solidFill>
            </a:endParaRPr>
          </a:p>
        </p:txBody>
      </p:sp>
      <p:sp>
        <p:nvSpPr>
          <p:cNvPr id="33" name="テキスト ボックス 2">
            <a:extLst>
              <a:ext uri="{FF2B5EF4-FFF2-40B4-BE49-F238E27FC236}">
                <a16:creationId xmlns:a16="http://schemas.microsoft.com/office/drawing/2014/main" id="{2E8BDE35-6B75-43EE-966F-09A38183B47E}"/>
              </a:ext>
            </a:extLst>
          </p:cNvPr>
          <p:cNvSpPr txBox="1"/>
          <p:nvPr/>
        </p:nvSpPr>
        <p:spPr>
          <a:xfrm>
            <a:off x="3837587" y="8119738"/>
            <a:ext cx="3360152" cy="1188787"/>
          </a:xfrm>
          <a:prstGeom prst="rect">
            <a:avLst/>
          </a:prstGeom>
          <a:noFill/>
        </p:spPr>
        <p:txBody>
          <a:bodyPr wrap="square">
            <a:spAutoFit/>
          </a:bodyPr>
          <a:lstStyle/>
          <a:p>
            <a:pPr>
              <a:lnSpc>
                <a:spcPct val="125000"/>
              </a:lnSpc>
            </a:pPr>
            <a:r>
              <a:rPr lang="ja-JP" altLang="en-US" sz="1200" kern="0" dirty="0">
                <a:solidFill>
                  <a:srgbClr val="FF0000"/>
                </a:solidFill>
                <a:latin typeface="MS Mincho" pitchFamily="49" charset="-128"/>
                <a:ea typeface="MS Mincho" pitchFamily="49" charset="-128"/>
                <a:cs typeface="KozMinPro-Light"/>
              </a:rPr>
              <a:t>⑤</a:t>
            </a:r>
            <a:r>
              <a:rPr lang="ko-KR" altLang="en-US" sz="1200" kern="0" dirty="0">
                <a:solidFill>
                  <a:srgbClr val="FF0000"/>
                </a:solidFill>
                <a:latin typeface="MS Mincho" pitchFamily="49" charset="-128"/>
                <a:ea typeface="MS Mincho" pitchFamily="49" charset="-128"/>
                <a:cs typeface="KozMinPro-Light"/>
              </a:rPr>
              <a:t> </a:t>
            </a:r>
            <a:r>
              <a:rPr lang="ja-JP" altLang="ko-KR" sz="1200" dirty="0">
                <a:latin typeface="MS Mincho" pitchFamily="49" charset="-128"/>
                <a:ea typeface="MS Mincho" pitchFamily="49" charset="-128"/>
              </a:rPr>
              <a:t>該当顧客のみ：登録された顧客のみが該当</a:t>
            </a:r>
            <a:endParaRPr lang="en-US" altLang="ja-JP" sz="1200" dirty="0">
              <a:latin typeface="MS Mincho" pitchFamily="49" charset="-128"/>
              <a:ea typeface="MS Mincho" pitchFamily="49" charset="-128"/>
            </a:endParaRPr>
          </a:p>
          <a:p>
            <a:pPr>
              <a:lnSpc>
                <a:spcPct val="125000"/>
              </a:lnSpc>
            </a:pPr>
            <a:r>
              <a:rPr lang="ja-JP" altLang="en-US" sz="1200" dirty="0">
                <a:latin typeface="MS Mincho" pitchFamily="49" charset="-128"/>
                <a:ea typeface="MS Mincho" pitchFamily="49" charset="-128"/>
              </a:rPr>
              <a:t>   点検</a:t>
            </a:r>
            <a:r>
              <a:rPr lang="ja-JP" altLang="ko-KR" sz="1200" dirty="0">
                <a:latin typeface="MS Mincho" pitchFamily="49" charset="-128"/>
                <a:ea typeface="MS Mincho" pitchFamily="49" charset="-128"/>
              </a:rPr>
              <a:t>ルールを実行します。</a:t>
            </a:r>
            <a:endParaRPr lang="en-US" altLang="ko-KR" sz="1100" dirty="0">
              <a:latin typeface="MS Mincho" pitchFamily="49" charset="-128"/>
              <a:ea typeface="MS Mincho" pitchFamily="49" charset="-128"/>
              <a:cs typeface="KozMinPro-Light"/>
            </a:endParaRPr>
          </a:p>
          <a:p>
            <a:pPr>
              <a:lnSpc>
                <a:spcPct val="125000"/>
              </a:lnSpc>
            </a:pPr>
            <a:r>
              <a:rPr lang="ko-KR" altLang="en-US" sz="1100" dirty="0">
                <a:latin typeface="MS Mincho" pitchFamily="49" charset="-128"/>
                <a:ea typeface="ＭＳ 明朝" panose="02020609040205080304" pitchFamily="17" charset="-128"/>
                <a:cs typeface="KozMinPro-Light"/>
              </a:rPr>
              <a:t>   該当顧客除外</a:t>
            </a:r>
            <a:r>
              <a:rPr lang="ja-JP" altLang="ko-KR" sz="1100" dirty="0">
                <a:latin typeface="MS Mincho" pitchFamily="49" charset="-128"/>
                <a:ea typeface="MS Mincho" pitchFamily="49" charset="-128"/>
              </a:rPr>
              <a:t>登録された顧客</a:t>
            </a:r>
            <a:r>
              <a:rPr lang="ja-JP" altLang="en-US" sz="1100" dirty="0">
                <a:latin typeface="MS Mincho" pitchFamily="49" charset="-128"/>
                <a:ea typeface="MS Mincho" pitchFamily="49" charset="-128"/>
              </a:rPr>
              <a:t>に対し、</a:t>
            </a:r>
            <a:r>
              <a:rPr lang="ja-JP" altLang="ko-KR" sz="1100" dirty="0">
                <a:latin typeface="MS Mincho" pitchFamily="49" charset="-128"/>
                <a:ea typeface="MS Mincho" pitchFamily="49" charset="-128"/>
              </a:rPr>
              <a:t>該当</a:t>
            </a:r>
            <a:r>
              <a:rPr lang="ja-JP" altLang="en-US" sz="1100" dirty="0">
                <a:latin typeface="MS Mincho" pitchFamily="49" charset="-128"/>
                <a:ea typeface="MS Mincho" pitchFamily="49" charset="-128"/>
              </a:rPr>
              <a:t>点検  </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ルールを</a:t>
            </a:r>
            <a:r>
              <a:rPr lang="ko-KR" altLang="en-US" sz="1100" dirty="0">
                <a:latin typeface="MS Mincho" pitchFamily="49" charset="-128"/>
                <a:ea typeface="ＭＳ 明朝" panose="02020609040205080304" pitchFamily="17" charset="-128"/>
                <a:cs typeface="KozMinPro-Light"/>
              </a:rPr>
              <a:t>除外</a:t>
            </a:r>
            <a:r>
              <a:rPr lang="ja-JP" altLang="en-US" sz="1100" dirty="0">
                <a:latin typeface="MS Mincho" pitchFamily="49" charset="-128"/>
                <a:ea typeface="MS Mincho" pitchFamily="49" charset="-128"/>
                <a:cs typeface="KozMinPro-Light"/>
              </a:rPr>
              <a:t>します。</a:t>
            </a:r>
            <a:endParaRPr lang="en-US" altLang="ko-KR" sz="1100" dirty="0">
              <a:latin typeface="MS Mincho" pitchFamily="49" charset="-128"/>
              <a:ea typeface="MS Mincho" pitchFamily="49" charset="-128"/>
              <a:cs typeface="KozMinPro-Light"/>
            </a:endParaRPr>
          </a:p>
          <a:p>
            <a:pPr>
              <a:lnSpc>
                <a:spcPct val="125000"/>
              </a:lnSpc>
            </a:pPr>
            <a:r>
              <a:rPr lang="en-US" altLang="ko-KR" sz="1100" dirty="0">
                <a:latin typeface="MS Mincho" pitchFamily="49" charset="-128"/>
                <a:ea typeface="MS Mincho" pitchFamily="49" charset="-128"/>
                <a:cs typeface="KozMinPro-Light"/>
              </a:rPr>
              <a:t>.</a:t>
            </a:r>
          </a:p>
        </p:txBody>
      </p:sp>
      <p:pic>
        <p:nvPicPr>
          <p:cNvPr id="6" name="그림 5"/>
          <p:cNvPicPr>
            <a:picLocks noChangeAspect="1"/>
          </p:cNvPicPr>
          <p:nvPr/>
        </p:nvPicPr>
        <p:blipFill>
          <a:blip r:embed="rId5"/>
          <a:stretch>
            <a:fillRect/>
          </a:stretch>
        </p:blipFill>
        <p:spPr>
          <a:xfrm>
            <a:off x="4105928" y="9096332"/>
            <a:ext cx="2639862" cy="1164490"/>
          </a:xfrm>
          <a:prstGeom prst="rect">
            <a:avLst/>
          </a:prstGeom>
        </p:spPr>
      </p:pic>
      <p:sp>
        <p:nvSpPr>
          <p:cNvPr id="34" name="四角形: 角を丸くする 19">
            <a:extLst>
              <a:ext uri="{FF2B5EF4-FFF2-40B4-BE49-F238E27FC236}">
                <a16:creationId xmlns:a16="http://schemas.microsoft.com/office/drawing/2014/main" id="{28BCEBF0-173C-402A-ABA2-AFE1BF595438}"/>
              </a:ext>
            </a:extLst>
          </p:cNvPr>
          <p:cNvSpPr/>
          <p:nvPr/>
        </p:nvSpPr>
        <p:spPr>
          <a:xfrm>
            <a:off x="5465615" y="9121653"/>
            <a:ext cx="428287" cy="1934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4435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2" name="Picture 3"/>
          <p:cNvPicPr>
            <a:picLocks noChangeAspect="1" noChangeArrowheads="1"/>
          </p:cNvPicPr>
          <p:nvPr/>
        </p:nvPicPr>
        <p:blipFill>
          <a:blip r:embed="rId3" cstate="print"/>
          <a:srcRect/>
          <a:stretch>
            <a:fillRect/>
          </a:stretch>
        </p:blipFill>
        <p:spPr bwMode="auto">
          <a:xfrm>
            <a:off x="4130943" y="5027296"/>
            <a:ext cx="2630726" cy="1560015"/>
          </a:xfrm>
          <a:prstGeom prst="rect">
            <a:avLst/>
          </a:prstGeom>
          <a:noFill/>
          <a:ln w="9525" algn="ctr">
            <a:noFill/>
            <a:miter lim="800000"/>
            <a:headEnd/>
            <a:tailEnd/>
          </a:ln>
        </p:spPr>
      </p:pic>
      <p:pic>
        <p:nvPicPr>
          <p:cNvPr id="29" name="Picture 2"/>
          <p:cNvPicPr>
            <a:picLocks noChangeAspect="1" noChangeArrowheads="1"/>
          </p:cNvPicPr>
          <p:nvPr/>
        </p:nvPicPr>
        <p:blipFill>
          <a:blip r:embed="rId4" cstate="print"/>
          <a:srcRect/>
          <a:stretch>
            <a:fillRect/>
          </a:stretch>
        </p:blipFill>
        <p:spPr bwMode="auto">
          <a:xfrm>
            <a:off x="1221939" y="5003135"/>
            <a:ext cx="2888824" cy="4208429"/>
          </a:xfrm>
          <a:prstGeom prst="rect">
            <a:avLst/>
          </a:prstGeom>
          <a:noFill/>
          <a:ln w="9525" algn="ctr">
            <a:noFill/>
            <a:miter lim="800000"/>
            <a:headEnd/>
            <a:tailEnd/>
          </a:ln>
        </p:spPr>
      </p:pic>
      <p:sp>
        <p:nvSpPr>
          <p:cNvPr id="34" name="テキスト ボックス 7">
            <a:extLst>
              <a:ext uri="{FF2B5EF4-FFF2-40B4-BE49-F238E27FC236}">
                <a16:creationId xmlns:a16="http://schemas.microsoft.com/office/drawing/2014/main" id="{CA5A798D-44EA-4A8D-8EEB-781D94877799}"/>
              </a:ext>
            </a:extLst>
          </p:cNvPr>
          <p:cNvSpPr txBox="1"/>
          <p:nvPr/>
        </p:nvSpPr>
        <p:spPr>
          <a:xfrm>
            <a:off x="927271" y="5344504"/>
            <a:ext cx="364202" cy="307777"/>
          </a:xfrm>
          <a:prstGeom prst="rect">
            <a:avLst/>
          </a:prstGeom>
          <a:noFill/>
        </p:spPr>
        <p:txBody>
          <a:bodyPr wrap="none" rtlCol="0">
            <a:spAutoFit/>
          </a:bodyPr>
          <a:lstStyle/>
          <a:p>
            <a:r>
              <a:rPr kumimoji="1" lang="ja-JP" altLang="en-US" dirty="0">
                <a:solidFill>
                  <a:srgbClr val="FF0000"/>
                </a:solidFill>
                <a:latin typeface="ＭＳ 明朝" panose="02020609040205080304" pitchFamily="17" charset="-128"/>
                <a:ea typeface="ＭＳ 明朝" panose="02020609040205080304" pitchFamily="17" charset="-128"/>
              </a:rPr>
              <a:t>①</a:t>
            </a:r>
          </a:p>
        </p:txBody>
      </p:sp>
      <p:pic>
        <p:nvPicPr>
          <p:cNvPr id="26" name="Picture 3"/>
          <p:cNvPicPr>
            <a:picLocks noChangeAspect="1" noChangeArrowheads="1"/>
          </p:cNvPicPr>
          <p:nvPr/>
        </p:nvPicPr>
        <p:blipFill>
          <a:blip r:embed="rId5" cstate="print"/>
          <a:srcRect/>
          <a:stretch>
            <a:fillRect/>
          </a:stretch>
        </p:blipFill>
        <p:spPr bwMode="auto">
          <a:xfrm>
            <a:off x="1264469" y="1841734"/>
            <a:ext cx="4988708" cy="764085"/>
          </a:xfrm>
          <a:prstGeom prst="rect">
            <a:avLst/>
          </a:prstGeom>
          <a:noFill/>
          <a:ln w="9525" algn="ctr">
            <a:noFill/>
            <a:miter lim="800000"/>
            <a:headEnd/>
            <a:tailEnd/>
          </a:ln>
        </p:spPr>
      </p:pic>
      <p:sp>
        <p:nvSpPr>
          <p:cNvPr id="122" name="Google Shape;122;p3"/>
          <p:cNvSpPr txBox="1"/>
          <p:nvPr/>
        </p:nvSpPr>
        <p:spPr>
          <a:xfrm>
            <a:off x="1048101" y="1277749"/>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メッセージ領域</a:t>
            </a:r>
            <a:endParaRPr lang="en-US" altLang="ja-JP" sz="1100" dirty="0">
              <a:solidFill>
                <a:schemeClr val="tx1"/>
              </a:solidFill>
              <a:latin typeface="MS Mincho" pitchFamily="49" charset="-128"/>
              <a:ea typeface="MS Mincho" pitchFamily="49" charset="-128"/>
            </a:endParaRPr>
          </a:p>
          <a:p>
            <a:pPr lvl="0">
              <a:lnSpc>
                <a:spcPct val="125000"/>
              </a:lnSpc>
            </a:pPr>
            <a:r>
              <a:rPr lang="ja-JP" altLang="ko-KR" sz="1100" dirty="0">
                <a:solidFill>
                  <a:schemeClr val="tx1"/>
                </a:solidFill>
                <a:latin typeface="MS Mincho" pitchFamily="49" charset="-128"/>
                <a:ea typeface="MS Mincho" pitchFamily="49" charset="-128"/>
              </a:rPr>
              <a:t> 不合格に使用されるメッセージを管理する部分です。</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3</a:t>
            </a:fld>
            <a:endParaRPr/>
          </a:p>
        </p:txBody>
      </p:sp>
      <p:sp>
        <p:nvSpPr>
          <p:cNvPr id="30" name="Google Shape;123;p3">
            <a:extLst>
              <a:ext uri="{FF2B5EF4-FFF2-40B4-BE49-F238E27FC236}">
                <a16:creationId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0" name="Google Shape;127;p3">
            <a:extLst>
              <a:ext uri="{FF2B5EF4-FFF2-40B4-BE49-F238E27FC236}">
                <a16:creationId xmlns:a16="http://schemas.microsoft.com/office/drawing/2014/main" id="{4C655AA7-98F7-AB1B-629D-0D6151B91FA0}"/>
              </a:ext>
            </a:extLst>
          </p:cNvPr>
          <p:cNvSpPr txBox="1"/>
          <p:nvPr/>
        </p:nvSpPr>
        <p:spPr>
          <a:xfrm>
            <a:off x="1748344" y="1767554"/>
            <a:ext cx="4154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o-KR" sz="1800" dirty="0">
                <a:solidFill>
                  <a:srgbClr val="FF0000"/>
                </a:solidFill>
                <a:latin typeface="Century"/>
                <a:ea typeface="Century"/>
                <a:cs typeface="Century"/>
                <a:sym typeface="Century"/>
              </a:rPr>
              <a:t>①</a:t>
            </a:r>
            <a:endParaRPr dirty="0"/>
          </a:p>
        </p:txBody>
      </p:sp>
      <p:sp>
        <p:nvSpPr>
          <p:cNvPr id="17" name="テキスト ボックス 2">
            <a:extLst>
              <a:ext uri="{FF2B5EF4-FFF2-40B4-BE49-F238E27FC236}">
                <a16:creationId xmlns:a16="http://schemas.microsoft.com/office/drawing/2014/main" id="{2E8BDE35-6B75-43EE-966F-09A38183B47E}"/>
              </a:ext>
            </a:extLst>
          </p:cNvPr>
          <p:cNvSpPr txBox="1"/>
          <p:nvPr/>
        </p:nvSpPr>
        <p:spPr>
          <a:xfrm>
            <a:off x="788504" y="2694543"/>
            <a:ext cx="6513444" cy="1755994"/>
          </a:xfrm>
          <a:prstGeom prst="rect">
            <a:avLst/>
          </a:prstGeom>
          <a:noFill/>
        </p:spPr>
        <p:txBody>
          <a:bodyPr wrap="square">
            <a:spAutoFit/>
          </a:bodyPr>
          <a:lstStyle/>
          <a:p>
            <a:pPr>
              <a:lnSpc>
                <a:spcPct val="125000"/>
              </a:lnSpc>
            </a:pPr>
            <a:r>
              <a:rPr lang="ja-JP" altLang="ja-JP" sz="1100" dirty="0">
                <a:solidFill>
                  <a:srgbClr val="FF0000"/>
                </a:solidFill>
                <a:latin typeface="MS Mincho" pitchFamily="49" charset="-128"/>
                <a:ea typeface="MS Mincho" pitchFamily="49" charset="-128"/>
                <a:cs typeface="KozGoPro-Medium"/>
              </a:rPr>
              <a:t>①</a:t>
            </a:r>
            <a:r>
              <a:rPr lang="ja-JP" altLang="ko-KR" sz="1100" dirty="0">
                <a:latin typeface="MS Mincho" pitchFamily="49" charset="-128"/>
                <a:ea typeface="MS Mincho" pitchFamily="49" charset="-128"/>
              </a:rPr>
              <a:t>メッセージ</a:t>
            </a:r>
            <a:r>
              <a:rPr lang="ja-JP" altLang="en-US" sz="1100" dirty="0">
                <a:latin typeface="MS Mincho" pitchFamily="49" charset="-128"/>
                <a:ea typeface="MS Mincho" pitchFamily="49" charset="-128"/>
              </a:rPr>
              <a:t>には</a:t>
            </a:r>
            <a:r>
              <a:rPr lang="en-US" altLang="ko-KR" sz="1100" dirty="0">
                <a:latin typeface="MS Mincho" pitchFamily="49" charset="-128"/>
                <a:ea typeface="MS Mincho" pitchFamily="49" charset="-128"/>
                <a:cs typeface="KozGoPro-Medium"/>
              </a:rPr>
              <a:t>#, @Name()@, @Month()@, @SumTimes()@, @Age()@, @SumQty()@ </a:t>
            </a:r>
            <a:r>
              <a:rPr lang="ja-JP" altLang="en-US" sz="1100" dirty="0">
                <a:latin typeface="MS Mincho" pitchFamily="49" charset="-128"/>
                <a:ea typeface="MS Mincho" pitchFamily="49" charset="-128"/>
                <a:cs typeface="KozGoPro-Medium"/>
              </a:rPr>
              <a:t>など　　</a:t>
            </a:r>
            <a:endParaRPr lang="en-US" altLang="ja-JP" sz="1100" dirty="0">
              <a:latin typeface="MS Mincho" pitchFamily="49" charset="-128"/>
              <a:ea typeface="MS Mincho" pitchFamily="49" charset="-128"/>
              <a:cs typeface="KozGoPro-Medium"/>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さまざまなマクロを含めることができ、そのマクロはそれぞれの数字または名前に変換され、</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メッセージに含まれます。</a:t>
            </a:r>
            <a:endParaRPr lang="en-US" altLang="ko-KR" sz="1100" dirty="0">
              <a:latin typeface="MS Mincho" pitchFamily="49" charset="-128"/>
              <a:ea typeface="MS Mincho" pitchFamily="49" charset="-128"/>
              <a:cs typeface="KozGoPro-Medium"/>
            </a:endParaRPr>
          </a:p>
          <a:p>
            <a:pPr>
              <a:lnSpc>
                <a:spcPct val="125000"/>
              </a:lnSpc>
            </a:pPr>
            <a:r>
              <a:rPr lang="en-US" altLang="ko-KR" sz="1100" dirty="0">
                <a:latin typeface="MS Mincho" pitchFamily="49" charset="-128"/>
                <a:ea typeface="MS Mincho" pitchFamily="49" charset="-128"/>
                <a:cs typeface="KozGoPro-Medium"/>
              </a:rPr>
              <a:t> - </a:t>
            </a:r>
            <a:r>
              <a:rPr lang="ja-JP" altLang="ko-KR" sz="1100" dirty="0">
                <a:latin typeface="MS Mincho" pitchFamily="49" charset="-128"/>
                <a:ea typeface="MS Mincho" pitchFamily="49" charset="-128"/>
              </a:rPr>
              <a:t>基本的に</a:t>
            </a:r>
            <a:r>
              <a:rPr lang="ja-JP" altLang="en-US" sz="1100" dirty="0">
                <a:latin typeface="MS Mincho" pitchFamily="49" charset="-128"/>
                <a:ea typeface="MS Mincho" pitchFamily="49" charset="-128"/>
              </a:rPr>
              <a:t>は</a:t>
            </a:r>
            <a:r>
              <a:rPr lang="ja-JP" altLang="ko-KR" sz="1100" dirty="0">
                <a:latin typeface="MS Mincho" pitchFamily="49" charset="-128"/>
                <a:ea typeface="MS Mincho" pitchFamily="49" charset="-128"/>
              </a:rPr>
              <a:t>支払基金仕様に</a:t>
            </a:r>
            <a:r>
              <a:rPr lang="ja-JP" altLang="en-US" sz="1100" dirty="0">
                <a:latin typeface="MS Mincho" pitchFamily="49" charset="-128"/>
                <a:ea typeface="MS Mincho" pitchFamily="49" charset="-128"/>
              </a:rPr>
              <a:t>合致した</a:t>
            </a:r>
            <a:r>
              <a:rPr lang="ja-JP" altLang="ko-KR" sz="1100" dirty="0">
                <a:latin typeface="MS Mincho" pitchFamily="49" charset="-128"/>
                <a:ea typeface="MS Mincho" pitchFamily="49" charset="-128"/>
              </a:rPr>
              <a:t>理由番号</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理由内容を入力し、万一点検する</a:t>
            </a:r>
            <a:r>
              <a:rPr lang="ja-JP" altLang="en-US" sz="1100" dirty="0">
                <a:latin typeface="MS Mincho" pitchFamily="49" charset="-128"/>
                <a:ea typeface="MS Mincho" pitchFamily="49" charset="-128"/>
              </a:rPr>
              <a:t>レセプト</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が国保連</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後期高齢者の場合には</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自動的に当該審査機関の仕様に</a:t>
            </a:r>
            <a:r>
              <a:rPr lang="ja-JP" altLang="en-US" sz="1100" dirty="0">
                <a:latin typeface="MS Mincho" pitchFamily="49" charset="-128"/>
                <a:ea typeface="MS Mincho" pitchFamily="49" charset="-128"/>
              </a:rPr>
              <a:t>合致した</a:t>
            </a:r>
            <a:r>
              <a:rPr lang="ja-JP" altLang="ko-KR" sz="1100" dirty="0">
                <a:latin typeface="MS Mincho" pitchFamily="49" charset="-128"/>
                <a:ea typeface="MS Mincho" pitchFamily="49" charset="-128"/>
              </a:rPr>
              <a:t>コードに変換</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します。</a:t>
            </a:r>
            <a:endParaRPr lang="en-US" altLang="ko-KR" sz="1100" dirty="0">
              <a:latin typeface="MS Mincho" pitchFamily="49" charset="-128"/>
              <a:ea typeface="MS Mincho" pitchFamily="49" charset="-128"/>
              <a:cs typeface="KozGoPro-Medium"/>
            </a:endParaRPr>
          </a:p>
          <a:p>
            <a:pPr>
              <a:lnSpc>
                <a:spcPct val="125000"/>
              </a:lnSpc>
            </a:pPr>
            <a:r>
              <a:rPr lang="en-US" altLang="ko-KR" sz="1100" dirty="0">
                <a:latin typeface="MS Mincho" pitchFamily="49" charset="-128"/>
                <a:ea typeface="MS Mincho" pitchFamily="49" charset="-128"/>
                <a:cs typeface="KozGoPro-Medium"/>
              </a:rPr>
              <a:t>- </a:t>
            </a:r>
            <a:r>
              <a:rPr lang="ja-JP" altLang="ko-KR" sz="1100" dirty="0">
                <a:latin typeface="MS Mincho" pitchFamily="49" charset="-128"/>
                <a:ea typeface="MS Mincho" pitchFamily="49" charset="-128"/>
              </a:rPr>
              <a:t>設定方式ではルールごとに1つのメッセージのみ登録可能で</a:t>
            </a:r>
            <a:r>
              <a:rPr lang="ja-JP" altLang="en-US" sz="1100" dirty="0">
                <a:latin typeface="MS Mincho" pitchFamily="49" charset="-128"/>
                <a:ea typeface="MS Mincho" pitchFamily="49" charset="-128"/>
              </a:rPr>
              <a:t>あり</a:t>
            </a:r>
            <a:r>
              <a:rPr lang="ja-JP" altLang="ko-KR" sz="1100" dirty="0">
                <a:latin typeface="MS Mincho" pitchFamily="49" charset="-128"/>
                <a:ea typeface="MS Mincho" pitchFamily="49" charset="-128"/>
              </a:rPr>
              <a:t>、コーディング方式では多数の</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メッセージが登録可能です。</a:t>
            </a:r>
            <a:endParaRPr lang="en-US" altLang="ko-KR" sz="1100" dirty="0">
              <a:latin typeface="MS Mincho" pitchFamily="49" charset="-128"/>
              <a:ea typeface="MS Mincho" pitchFamily="49" charset="-128"/>
              <a:cs typeface="KozGoPro-Medium"/>
            </a:endParaRPr>
          </a:p>
        </p:txBody>
      </p:sp>
      <p:sp>
        <p:nvSpPr>
          <p:cNvPr id="28" name="Google Shape;122;p3"/>
          <p:cNvSpPr txBox="1"/>
          <p:nvPr/>
        </p:nvSpPr>
        <p:spPr>
          <a:xfrm>
            <a:off x="1048101" y="4487650"/>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ルールの段階</a:t>
            </a:r>
            <a:r>
              <a:rPr lang="ja-JP" altLang="en-US" sz="1100" dirty="0">
                <a:solidFill>
                  <a:schemeClr val="tx1"/>
                </a:solidFill>
                <a:latin typeface="MS Mincho" pitchFamily="49" charset="-128"/>
                <a:ea typeface="MS Mincho" pitchFamily="49" charset="-128"/>
              </a:rPr>
              <a:t>及び</a:t>
            </a:r>
            <a:r>
              <a:rPr lang="ja-JP" altLang="ko-KR" sz="1100" dirty="0">
                <a:solidFill>
                  <a:schemeClr val="tx1"/>
                </a:solidFill>
                <a:latin typeface="MS Mincho" pitchFamily="49" charset="-128"/>
                <a:ea typeface="MS Mincho" pitchFamily="49" charset="-128"/>
              </a:rPr>
              <a:t>ルールの詳細仕様 </a:t>
            </a:r>
            <a:r>
              <a:rPr lang="en-US" altLang="ja-JP" sz="1100" dirty="0">
                <a:solidFill>
                  <a:schemeClr val="tx1"/>
                </a:solidFill>
                <a:latin typeface="MS Mincho" pitchFamily="49" charset="-128"/>
                <a:ea typeface="MS Mincho" pitchFamily="49" charset="-128"/>
              </a:rPr>
              <a:t> </a:t>
            </a:r>
          </a:p>
          <a:p>
            <a:pPr lvl="0">
              <a:lnSpc>
                <a:spcPct val="125000"/>
              </a:lnSpc>
            </a:pP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設定方式でチェックルールのロジックを管理する部分です。</a:t>
            </a:r>
            <a:endParaRPr sz="1100" dirty="0">
              <a:solidFill>
                <a:schemeClr val="tx1"/>
              </a:solidFill>
              <a:latin typeface="MS Mincho" pitchFamily="49" charset="-128"/>
              <a:ea typeface="MS Mincho" pitchFamily="49" charset="-128"/>
              <a:cs typeface="MS Mincho"/>
              <a:sym typeface="MS Mincho"/>
            </a:endParaRPr>
          </a:p>
        </p:txBody>
      </p:sp>
      <p:sp>
        <p:nvSpPr>
          <p:cNvPr id="33" name="テキスト ボックス 2">
            <a:extLst>
              <a:ext uri="{FF2B5EF4-FFF2-40B4-BE49-F238E27FC236}">
                <a16:creationId xmlns:a16="http://schemas.microsoft.com/office/drawing/2014/main" id="{2E8BDE35-6B75-43EE-966F-09A38183B47E}"/>
              </a:ext>
            </a:extLst>
          </p:cNvPr>
          <p:cNvSpPr txBox="1"/>
          <p:nvPr/>
        </p:nvSpPr>
        <p:spPr>
          <a:xfrm>
            <a:off x="4130942" y="6721179"/>
            <a:ext cx="3681969" cy="2419893"/>
          </a:xfrm>
          <a:prstGeom prst="rect">
            <a:avLst/>
          </a:prstGeom>
          <a:noFill/>
        </p:spPr>
        <p:txBody>
          <a:bodyPr wrap="square">
            <a:spAutoFit/>
          </a:bodyPr>
          <a:lstStyle/>
          <a:p>
            <a:pPr marL="228600" indent="-228600">
              <a:lnSpc>
                <a:spcPct val="125000"/>
              </a:lnSpc>
            </a:pPr>
            <a:r>
              <a:rPr kumimoji="1" lang="ja-JP" altLang="en-US" sz="1100" dirty="0">
                <a:solidFill>
                  <a:srgbClr val="FF0000"/>
                </a:solidFill>
                <a:latin typeface="ＭＳ 明朝" panose="02020609040205080304" pitchFamily="17" charset="-128"/>
                <a:ea typeface="ＭＳ 明朝" panose="02020609040205080304" pitchFamily="17" charset="-128"/>
              </a:rPr>
              <a:t>① </a:t>
            </a:r>
            <a:r>
              <a:rPr lang="ko-KR" altLang="en-US" sz="1100" dirty="0">
                <a:solidFill>
                  <a:schemeClr val="tx1"/>
                </a:solidFill>
                <a:latin typeface="ＭＳ 明朝" panose="02020609040205080304" pitchFamily="17" charset="-128"/>
                <a:ea typeface="ＭＳ 明朝" panose="02020609040205080304" pitchFamily="17" charset="-128"/>
                <a:cs typeface="KozGoPro-Medium"/>
              </a:rPr>
              <a:t>ルール段階</a:t>
            </a:r>
            <a:r>
              <a:rPr lang="en-US" altLang="ko-KR" sz="1100" dirty="0">
                <a:solidFill>
                  <a:schemeClr val="tx1"/>
                </a:solidFill>
                <a:latin typeface="ＭＳ 明朝" panose="02020609040205080304" pitchFamily="17" charset="-128"/>
                <a:ea typeface="ＭＳ 明朝" panose="02020609040205080304" pitchFamily="17" charset="-128"/>
                <a:cs typeface="KozGoPro-Medium"/>
              </a:rPr>
              <a:t>0</a:t>
            </a:r>
            <a:r>
              <a:rPr lang="ja-JP" altLang="ko-KR" sz="1100" dirty="0">
                <a:latin typeface="ＭＳ 明朝" panose="02020609040205080304" pitchFamily="17" charset="-128"/>
                <a:ea typeface="ＭＳ 明朝" panose="02020609040205080304" pitchFamily="17" charset="-128"/>
              </a:rPr>
              <a:t>から順番に実行し、すべての段階</a:t>
            </a:r>
            <a:endParaRPr lang="en-US" altLang="ja-JP" sz="1100" dirty="0">
              <a:latin typeface="ＭＳ 明朝" panose="02020609040205080304" pitchFamily="17" charset="-128"/>
              <a:ea typeface="ＭＳ 明朝" panose="02020609040205080304" pitchFamily="17" charset="-128"/>
            </a:endParaRPr>
          </a:p>
          <a:p>
            <a:pPr marL="228600" indent="-228600">
              <a:lnSpc>
                <a:spcPct val="125000"/>
              </a:lnSpc>
            </a:pPr>
            <a:r>
              <a:rPr lang="en-US" altLang="ja-JP" sz="1100" dirty="0">
                <a:latin typeface="ＭＳ 明朝" panose="02020609040205080304" pitchFamily="17" charset="-128"/>
                <a:ea typeface="ＭＳ 明朝" panose="02020609040205080304" pitchFamily="17" charset="-128"/>
              </a:rPr>
              <a:t>  </a:t>
            </a:r>
            <a:r>
              <a:rPr lang="ja-JP" altLang="ko-KR" sz="1100" dirty="0">
                <a:latin typeface="ＭＳ 明朝" panose="02020609040205080304" pitchFamily="17" charset="-128"/>
                <a:ea typeface="ＭＳ 明朝" panose="02020609040205080304" pitchFamily="17" charset="-128"/>
              </a:rPr>
              <a:t>で条件を満たすとエラーになります</a:t>
            </a:r>
            <a:endParaRPr lang="en-US" altLang="ko-KR" sz="1100" dirty="0">
              <a:solidFill>
                <a:schemeClr val="tx1"/>
              </a:solidFill>
              <a:latin typeface="ＭＳ 明朝" panose="02020609040205080304" pitchFamily="17" charset="-128"/>
              <a:ea typeface="ＭＳ 明朝" panose="02020609040205080304" pitchFamily="17" charset="-128"/>
              <a:cs typeface="KozGoPro-Medium"/>
            </a:endParaRPr>
          </a:p>
          <a:p>
            <a:pPr>
              <a:lnSpc>
                <a:spcPct val="125000"/>
              </a:lnSpc>
            </a:pPr>
            <a:r>
              <a:rPr lang="en-US" altLang="ko-KR" sz="1100" dirty="0">
                <a:solidFill>
                  <a:schemeClr val="tx1"/>
                </a:solidFill>
                <a:latin typeface="ＭＳ 明朝" panose="02020609040205080304" pitchFamily="17" charset="-128"/>
                <a:ea typeface="ＭＳ 明朝" panose="02020609040205080304" pitchFamily="17" charset="-128"/>
                <a:cs typeface="KozGoPro-Medium"/>
              </a:rPr>
              <a:t>- </a:t>
            </a:r>
            <a:r>
              <a:rPr lang="ko-KR" altLang="en-US" sz="1100" dirty="0">
                <a:solidFill>
                  <a:schemeClr val="tx1"/>
                </a:solidFill>
                <a:latin typeface="ＭＳ 明朝" panose="02020609040205080304" pitchFamily="17" charset="-128"/>
                <a:ea typeface="ＭＳ 明朝" panose="02020609040205080304" pitchFamily="17" charset="-128"/>
                <a:cs typeface="KozGoPro-Medium"/>
              </a:rPr>
              <a:t>段階</a:t>
            </a:r>
            <a:r>
              <a:rPr lang="ja-JP" altLang="ko-KR" sz="1100" dirty="0">
                <a:latin typeface="ＭＳ 明朝" panose="02020609040205080304" pitchFamily="17" charset="-128"/>
                <a:ea typeface="ＭＳ 明朝" panose="02020609040205080304" pitchFamily="17" charset="-128"/>
              </a:rPr>
              <a:t>0はコーディング方式の対象項目（再審要求</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en-US" altLang="ja-JP" sz="1100" dirty="0">
                <a:latin typeface="ＭＳ 明朝" panose="02020609040205080304" pitchFamily="17" charset="-128"/>
                <a:ea typeface="ＭＳ 明朝" panose="02020609040205080304" pitchFamily="17" charset="-128"/>
              </a:rPr>
              <a:t>  </a:t>
            </a:r>
            <a:r>
              <a:rPr lang="ja-JP" altLang="ko-KR" sz="1100" dirty="0">
                <a:latin typeface="ＭＳ 明朝" panose="02020609040205080304" pitchFamily="17" charset="-128"/>
                <a:ea typeface="ＭＳ 明朝" panose="02020609040205080304" pitchFamily="17" charset="-128"/>
              </a:rPr>
              <a:t>を通じて削減を要請する診療行為</a:t>
            </a:r>
            <a:r>
              <a:rPr lang="ja-JP" altLang="en-US" sz="1100" dirty="0">
                <a:latin typeface="ＭＳ 明朝" panose="02020609040205080304" pitchFamily="17" charset="-128"/>
                <a:ea typeface="ＭＳ 明朝" panose="02020609040205080304" pitchFamily="17" charset="-128"/>
              </a:rPr>
              <a:t>や</a:t>
            </a:r>
            <a:r>
              <a:rPr lang="ja-JP" altLang="ko-KR" sz="1100" dirty="0">
                <a:latin typeface="ＭＳ 明朝" panose="02020609040205080304" pitchFamily="17" charset="-128"/>
                <a:ea typeface="ＭＳ 明朝" panose="02020609040205080304" pitchFamily="17" charset="-128"/>
              </a:rPr>
              <a:t>医薬品</a:t>
            </a:r>
            <a:r>
              <a:rPr lang="ja-JP" altLang="en-US" sz="1100" dirty="0">
                <a:latin typeface="ＭＳ 明朝" panose="02020609040205080304" pitchFamily="17" charset="-128"/>
                <a:ea typeface="ＭＳ 明朝" panose="02020609040205080304" pitchFamily="17" charset="-128"/>
              </a:rPr>
              <a:t>と</a:t>
            </a:r>
            <a:r>
              <a:rPr lang="ja-JP" altLang="ko-KR" sz="1100" dirty="0">
                <a:latin typeface="ＭＳ 明朝" panose="02020609040205080304" pitchFamily="17" charset="-128"/>
                <a:ea typeface="ＭＳ 明朝" panose="02020609040205080304" pitchFamily="17" charset="-128"/>
              </a:rPr>
              <a:t>特定</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en-US" altLang="ja-JP" sz="1100" dirty="0">
                <a:latin typeface="ＭＳ 明朝" panose="02020609040205080304" pitchFamily="17" charset="-128"/>
                <a:ea typeface="ＭＳ 明朝" panose="02020609040205080304" pitchFamily="17" charset="-128"/>
              </a:rPr>
              <a:t>  </a:t>
            </a:r>
            <a:r>
              <a:rPr lang="ja-JP" altLang="en-US" sz="1100" dirty="0">
                <a:latin typeface="ＭＳ 明朝" panose="02020609040205080304" pitchFamily="17" charset="-128"/>
                <a:ea typeface="ＭＳ 明朝" panose="02020609040205080304" pitchFamily="17" charset="-128"/>
              </a:rPr>
              <a:t>機材</a:t>
            </a:r>
            <a:r>
              <a:rPr lang="ja-JP" altLang="ko-KR" sz="1100" dirty="0">
                <a:latin typeface="ＭＳ 明朝" panose="02020609040205080304" pitchFamily="17" charset="-128"/>
                <a:ea typeface="ＭＳ 明朝" panose="02020609040205080304" pitchFamily="17" charset="-128"/>
              </a:rPr>
              <a:t>）に対応します。</a:t>
            </a:r>
            <a:endParaRPr lang="en-US" altLang="ko-KR" sz="1100" dirty="0">
              <a:solidFill>
                <a:schemeClr val="tx1"/>
              </a:solidFill>
              <a:latin typeface="ＭＳ 明朝" panose="02020609040205080304" pitchFamily="17" charset="-128"/>
              <a:ea typeface="ＭＳ 明朝" panose="02020609040205080304" pitchFamily="17" charset="-128"/>
              <a:cs typeface="KozGoPro-Medium"/>
            </a:endParaRPr>
          </a:p>
          <a:p>
            <a:pPr>
              <a:lnSpc>
                <a:spcPct val="125000"/>
              </a:lnSpc>
            </a:pPr>
            <a:r>
              <a:rPr lang="en-US" altLang="ko-KR" sz="1100" dirty="0">
                <a:solidFill>
                  <a:schemeClr val="tx1"/>
                </a:solidFill>
                <a:latin typeface="ＭＳ 明朝" panose="02020609040205080304" pitchFamily="17" charset="-128"/>
                <a:ea typeface="ＭＳ 明朝" panose="02020609040205080304" pitchFamily="17" charset="-128"/>
                <a:cs typeface="KozGoPro-Medium"/>
              </a:rPr>
              <a:t>-</a:t>
            </a:r>
            <a:r>
              <a:rPr lang="ko-KR" altLang="en-US" sz="1100" dirty="0">
                <a:solidFill>
                  <a:schemeClr val="tx1"/>
                </a:solidFill>
                <a:latin typeface="ＭＳ 明朝" panose="02020609040205080304" pitchFamily="17" charset="-128"/>
                <a:ea typeface="ＭＳ 明朝" panose="02020609040205080304" pitchFamily="17" charset="-128"/>
                <a:cs typeface="KozGoPro-Medium"/>
              </a:rPr>
              <a:t> 段階</a:t>
            </a:r>
            <a:r>
              <a:rPr lang="ja-JP" altLang="ko-KR" sz="1100" dirty="0">
                <a:latin typeface="ＭＳ 明朝" panose="02020609040205080304" pitchFamily="17" charset="-128"/>
                <a:ea typeface="ＭＳ 明朝" panose="02020609040205080304" pitchFamily="17" charset="-128"/>
              </a:rPr>
              <a:t>1以降はコーディング方式の参照項目</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ko-KR" sz="1100" dirty="0">
                <a:latin typeface="ＭＳ 明朝" panose="02020609040205080304" pitchFamily="17" charset="-128"/>
                <a:ea typeface="ＭＳ 明朝" panose="02020609040205080304" pitchFamily="17" charset="-128"/>
              </a:rPr>
              <a:t>（対象項目を判断するために参照する診療行為</a:t>
            </a:r>
            <a:r>
              <a:rPr lang="ja-JP" altLang="en-US" sz="1100" dirty="0">
                <a:latin typeface="ＭＳ 明朝" panose="02020609040205080304" pitchFamily="17" charset="-128"/>
                <a:ea typeface="ＭＳ 明朝" panose="02020609040205080304" pitchFamily="17" charset="-128"/>
              </a:rPr>
              <a:t>や</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en-US" altLang="ja-JP" sz="1100" dirty="0">
                <a:latin typeface="ＭＳ 明朝" panose="02020609040205080304" pitchFamily="17" charset="-128"/>
                <a:ea typeface="ＭＳ 明朝" panose="02020609040205080304" pitchFamily="17" charset="-128"/>
              </a:rPr>
              <a:t>  </a:t>
            </a:r>
            <a:r>
              <a:rPr lang="ja-JP" altLang="ko-KR" sz="1100" dirty="0">
                <a:latin typeface="ＭＳ 明朝" panose="02020609040205080304" pitchFamily="17" charset="-128"/>
                <a:ea typeface="ＭＳ 明朝" panose="02020609040205080304" pitchFamily="17" charset="-128"/>
              </a:rPr>
              <a:t>医薬品</a:t>
            </a:r>
            <a:r>
              <a:rPr lang="ja-JP" altLang="en-US" sz="1100" dirty="0">
                <a:latin typeface="ＭＳ 明朝" panose="02020609040205080304" pitchFamily="17" charset="-128"/>
                <a:ea typeface="ＭＳ 明朝" panose="02020609040205080304" pitchFamily="17" charset="-128"/>
              </a:rPr>
              <a:t>と</a:t>
            </a:r>
            <a:r>
              <a:rPr lang="ja-JP" altLang="ko-KR" sz="1100" dirty="0">
                <a:latin typeface="ＭＳ 明朝" panose="02020609040205080304" pitchFamily="17" charset="-128"/>
                <a:ea typeface="ＭＳ 明朝" panose="02020609040205080304" pitchFamily="17" charset="-128"/>
              </a:rPr>
              <a:t>特定基材</a:t>
            </a:r>
            <a:r>
              <a:rPr lang="ja-JP" altLang="en-US" sz="1100" dirty="0">
                <a:latin typeface="ＭＳ 明朝" panose="02020609040205080304" pitchFamily="17" charset="-128"/>
                <a:ea typeface="ＭＳ 明朝" panose="02020609040205080304" pitchFamily="17" charset="-128"/>
              </a:rPr>
              <a:t>と</a:t>
            </a:r>
            <a:r>
              <a:rPr lang="ja-JP" altLang="ko-KR" sz="1100" dirty="0">
                <a:latin typeface="ＭＳ 明朝" panose="02020609040205080304" pitchFamily="17" charset="-128"/>
                <a:ea typeface="ＭＳ 明朝" panose="02020609040205080304" pitchFamily="17" charset="-128"/>
              </a:rPr>
              <a:t>コメント）及び点検傷病に</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en-US" altLang="ja-JP" sz="1100" dirty="0">
                <a:latin typeface="ＭＳ 明朝" panose="02020609040205080304" pitchFamily="17" charset="-128"/>
                <a:ea typeface="ＭＳ 明朝" panose="02020609040205080304" pitchFamily="17" charset="-128"/>
              </a:rPr>
              <a:t>  </a:t>
            </a:r>
            <a:r>
              <a:rPr lang="ja-JP" altLang="ko-KR" sz="1100" dirty="0">
                <a:latin typeface="ＭＳ 明朝" panose="02020609040205080304" pitchFamily="17" charset="-128"/>
                <a:ea typeface="ＭＳ 明朝" panose="02020609040205080304" pitchFamily="17" charset="-128"/>
              </a:rPr>
              <a:t>該当します。</a:t>
            </a:r>
            <a:endParaRPr lang="en-US" altLang="ja-JP" sz="1100" dirty="0">
              <a:latin typeface="ＭＳ 明朝" panose="02020609040205080304" pitchFamily="17" charset="-128"/>
              <a:ea typeface="ＭＳ 明朝" panose="02020609040205080304" pitchFamily="17" charset="-128"/>
            </a:endParaRPr>
          </a:p>
          <a:p>
            <a:pPr>
              <a:lnSpc>
                <a:spcPct val="125000"/>
              </a:lnSpc>
              <a:buFontTx/>
              <a:buChar char="-"/>
            </a:pPr>
            <a:r>
              <a:rPr lang="en-US" altLang="ja-JP" sz="1100" dirty="0">
                <a:latin typeface="ＭＳ 明朝" panose="02020609040205080304" pitchFamily="17" charset="-128"/>
                <a:ea typeface="ＭＳ 明朝" panose="02020609040205080304" pitchFamily="17" charset="-128"/>
              </a:rPr>
              <a:t> </a:t>
            </a:r>
            <a:r>
              <a:rPr lang="ja-JP" altLang="ko-KR" sz="1100" dirty="0">
                <a:latin typeface="ＭＳ 明朝" panose="02020609040205080304" pitchFamily="17" charset="-128"/>
                <a:ea typeface="ＭＳ 明朝" panose="02020609040205080304" pitchFamily="17" charset="-128"/>
              </a:rPr>
              <a:t>参照範囲は</a:t>
            </a:r>
            <a:r>
              <a:rPr lang="ko-KR" altLang="en-US" sz="1100" dirty="0">
                <a:solidFill>
                  <a:schemeClr val="tx1"/>
                </a:solidFill>
                <a:latin typeface="ＭＳ 明朝" panose="02020609040205080304" pitchFamily="17" charset="-128"/>
                <a:ea typeface="ＭＳ 明朝" panose="02020609040205080304" pitchFamily="17" charset="-128"/>
                <a:cs typeface="KozGoPro-Medium"/>
              </a:rPr>
              <a:t>段階</a:t>
            </a:r>
            <a:r>
              <a:rPr lang="ja-JP" altLang="ko-KR" sz="1100" dirty="0">
                <a:latin typeface="ＭＳ 明朝" panose="02020609040205080304" pitchFamily="17" charset="-128"/>
                <a:ea typeface="ＭＳ 明朝" panose="02020609040205080304" pitchFamily="17" charset="-128"/>
              </a:rPr>
              <a:t>０の項目に基づいて様々</a:t>
            </a:r>
            <a:r>
              <a:rPr lang="ja-JP" altLang="en-US" sz="1100" dirty="0">
                <a:latin typeface="ＭＳ 明朝" panose="02020609040205080304" pitchFamily="17" charset="-128"/>
                <a:ea typeface="ＭＳ 明朝" panose="02020609040205080304" pitchFamily="17" charset="-128"/>
              </a:rPr>
              <a:t>な</a:t>
            </a:r>
            <a:r>
              <a:rPr lang="ja-JP" altLang="ko-KR" sz="1100" dirty="0">
                <a:latin typeface="ＭＳ 明朝" panose="02020609040205080304" pitchFamily="17" charset="-128"/>
                <a:ea typeface="ＭＳ 明朝" panose="02020609040205080304" pitchFamily="17" charset="-128"/>
              </a:rPr>
              <a:t>設定</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en-US" altLang="ja-JP" sz="1100" dirty="0">
                <a:latin typeface="ＭＳ 明朝" panose="02020609040205080304" pitchFamily="17" charset="-128"/>
                <a:ea typeface="ＭＳ 明朝" panose="02020609040205080304" pitchFamily="17" charset="-128"/>
              </a:rPr>
              <a:t>  </a:t>
            </a:r>
            <a:r>
              <a:rPr lang="ja-JP" altLang="ko-KR" sz="1100" dirty="0">
                <a:latin typeface="ＭＳ 明朝" panose="02020609040205080304" pitchFamily="17" charset="-128"/>
                <a:ea typeface="ＭＳ 明朝" panose="02020609040205080304" pitchFamily="17" charset="-128"/>
              </a:rPr>
              <a:t>が</a:t>
            </a:r>
            <a:r>
              <a:rPr lang="ja-JP" altLang="en-US" sz="1100" dirty="0">
                <a:latin typeface="ＭＳ 明朝" panose="02020609040205080304" pitchFamily="17" charset="-128"/>
                <a:ea typeface="ＭＳ 明朝" panose="02020609040205080304" pitchFamily="17" charset="-128"/>
              </a:rPr>
              <a:t>できます。</a:t>
            </a:r>
            <a:endParaRPr lang="en-US" altLang="ko-KR" sz="1100" dirty="0">
              <a:solidFill>
                <a:schemeClr val="tx1"/>
              </a:solidFill>
              <a:latin typeface="ＭＳ 明朝" panose="02020609040205080304" pitchFamily="17" charset="-128"/>
              <a:ea typeface="ＭＳ 明朝" panose="02020609040205080304" pitchFamily="17" charset="-128"/>
              <a:cs typeface="KozGoPro-Medium"/>
            </a:endParaRPr>
          </a:p>
        </p:txBody>
      </p:sp>
      <p:sp>
        <p:nvSpPr>
          <p:cNvPr id="35" name="テキスト ボックス 2">
            <a:extLst>
              <a:ext uri="{FF2B5EF4-FFF2-40B4-BE49-F238E27FC236}">
                <a16:creationId xmlns:a16="http://schemas.microsoft.com/office/drawing/2014/main" id="{2E8BDE35-6B75-43EE-966F-09A38183B47E}"/>
              </a:ext>
            </a:extLst>
          </p:cNvPr>
          <p:cNvSpPr txBox="1"/>
          <p:nvPr/>
        </p:nvSpPr>
        <p:spPr>
          <a:xfrm>
            <a:off x="868102" y="9274940"/>
            <a:ext cx="6991108" cy="698012"/>
          </a:xfrm>
          <a:prstGeom prst="rect">
            <a:avLst/>
          </a:prstGeom>
          <a:noFill/>
        </p:spPr>
        <p:txBody>
          <a:bodyPr wrap="square">
            <a:spAutoFit/>
          </a:bodyPr>
          <a:lstStyle/>
          <a:p>
            <a:pPr>
              <a:lnSpc>
                <a:spcPct val="125000"/>
              </a:lnSpc>
            </a:pPr>
            <a:r>
              <a:rPr kumimoji="1" lang="ja-JP" altLang="en-US" sz="1100" dirty="0">
                <a:solidFill>
                  <a:srgbClr val="FF0000"/>
                </a:solidFill>
                <a:latin typeface="MS Mincho" pitchFamily="49" charset="-128"/>
                <a:ea typeface="MS Mincho" pitchFamily="49" charset="-128"/>
              </a:rPr>
              <a:t>② </a:t>
            </a:r>
            <a:r>
              <a:rPr lang="ja-JP" altLang="ko-KR" sz="1100" dirty="0">
                <a:latin typeface="MS Mincho" pitchFamily="49" charset="-128"/>
                <a:ea typeface="MS Mincho" pitchFamily="49" charset="-128"/>
              </a:rPr>
              <a:t>各ルール</a:t>
            </a:r>
            <a:r>
              <a:rPr lang="ko-KR" altLang="en-US" sz="1100" dirty="0">
                <a:solidFill>
                  <a:schemeClr val="tx1"/>
                </a:solidFill>
                <a:latin typeface="MS Mincho" pitchFamily="49" charset="-128"/>
                <a:ea typeface="ＭＳ 明朝" panose="02020609040205080304" pitchFamily="17" charset="-128"/>
                <a:cs typeface="KozGoPro-Medium"/>
              </a:rPr>
              <a:t>段階</a:t>
            </a:r>
            <a:r>
              <a:rPr lang="ja-JP" altLang="ko-KR" sz="1100" dirty="0">
                <a:latin typeface="MS Mincho" pitchFamily="49" charset="-128"/>
                <a:ea typeface="MS Mincho" pitchFamily="49" charset="-128"/>
              </a:rPr>
              <a:t>ごとに複数のルール詳細を関連付けることができ、1つのルール詳細を複数の</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ルール</a:t>
            </a:r>
            <a:r>
              <a:rPr lang="ko-KR" altLang="en-US" sz="1100" dirty="0">
                <a:solidFill>
                  <a:schemeClr val="tx1"/>
                </a:solidFill>
                <a:latin typeface="MS Mincho" pitchFamily="49" charset="-128"/>
                <a:ea typeface="ＭＳ 明朝" panose="02020609040205080304" pitchFamily="17" charset="-128"/>
                <a:cs typeface="KozGoPro-Medium"/>
              </a:rPr>
              <a:t>段階</a:t>
            </a:r>
            <a:r>
              <a:rPr lang="ja-JP" altLang="ko-KR" sz="1100" dirty="0">
                <a:latin typeface="MS Mincho" pitchFamily="49" charset="-128"/>
                <a:ea typeface="MS Mincho" pitchFamily="49" charset="-128"/>
              </a:rPr>
              <a:t>にリンクできます</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ルールの詳細は診療行為</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医薬品</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特定基材</a:t>
            </a:r>
            <a:r>
              <a:rPr lang="ja-JP" altLang="en-US" sz="1100" dirty="0">
                <a:latin typeface="MS Mincho" pitchFamily="49" charset="-128"/>
                <a:ea typeface="MS Mincho" pitchFamily="49" charset="-128"/>
              </a:rPr>
              <a:t>と傷病</a:t>
            </a:r>
            <a:r>
              <a:rPr lang="ja-JP" altLang="ko-KR" sz="1100" dirty="0">
                <a:latin typeface="MS Mincho" pitchFamily="49" charset="-128"/>
                <a:ea typeface="MS Mincho" pitchFamily="49" charset="-128"/>
              </a:rPr>
              <a:t>名です。 </a:t>
            </a:r>
            <a:endParaRPr lang="en-US" altLang="ja-JP" sz="1100" dirty="0">
              <a:latin typeface="MS Mincho" pitchFamily="49" charset="-128"/>
              <a:ea typeface="MS Mincho" pitchFamily="49" charset="-128"/>
            </a:endParaRPr>
          </a:p>
          <a:p>
            <a:pPr>
              <a:lnSpc>
                <a:spcPct val="125000"/>
              </a:lnSpc>
            </a:pPr>
            <a:r>
              <a:rPr lang="ja-JP" altLang="en-US" sz="1100" dirty="0">
                <a:latin typeface="MS Mincho" pitchFamily="49" charset="-128"/>
                <a:ea typeface="MS Mincho" pitchFamily="49" charset="-128"/>
              </a:rPr>
              <a:t>   又、</a:t>
            </a:r>
            <a:r>
              <a:rPr lang="ja-JP" altLang="ko-KR" sz="1100" dirty="0">
                <a:latin typeface="MS Mincho" pitchFamily="49" charset="-128"/>
                <a:ea typeface="MS Mincho" pitchFamily="49" charset="-128"/>
              </a:rPr>
              <a:t>ルール</a:t>
            </a:r>
            <a:r>
              <a:rPr lang="ko-KR" altLang="en-US" sz="1100" dirty="0">
                <a:solidFill>
                  <a:schemeClr val="tx1"/>
                </a:solidFill>
                <a:latin typeface="MS Mincho" pitchFamily="49" charset="-128"/>
                <a:ea typeface="ＭＳ 明朝" panose="02020609040205080304" pitchFamily="17" charset="-128"/>
                <a:cs typeface="KozGoPro-Medium"/>
              </a:rPr>
              <a:t>段階</a:t>
            </a:r>
            <a:r>
              <a:rPr lang="ja-JP" altLang="ko-KR" sz="1100" dirty="0">
                <a:latin typeface="MS Mincho" pitchFamily="49" charset="-128"/>
                <a:ea typeface="MS Mincho" pitchFamily="49" charset="-128"/>
              </a:rPr>
              <a:t>詳細はルール</a:t>
            </a:r>
            <a:r>
              <a:rPr lang="ko-KR" altLang="en-US" sz="1100" dirty="0">
                <a:solidFill>
                  <a:schemeClr val="tx1"/>
                </a:solidFill>
                <a:latin typeface="MS Mincho" pitchFamily="49" charset="-128"/>
                <a:ea typeface="ＭＳ 明朝" panose="02020609040205080304" pitchFamily="17" charset="-128"/>
                <a:cs typeface="KozGoPro-Medium"/>
              </a:rPr>
              <a:t>段階</a:t>
            </a:r>
            <a:r>
              <a:rPr lang="ja-JP" altLang="ko-KR" sz="1100" dirty="0">
                <a:latin typeface="MS Mincho" pitchFamily="49" charset="-128"/>
                <a:ea typeface="MS Mincho" pitchFamily="49" charset="-128"/>
              </a:rPr>
              <a:t>ごとに詳細</a:t>
            </a:r>
            <a:r>
              <a:rPr lang="ja-JP" altLang="en-US" sz="1100" dirty="0">
                <a:latin typeface="MS Mincho" pitchFamily="49" charset="-128"/>
                <a:ea typeface="MS Mincho" pitchFamily="49" charset="-128"/>
              </a:rPr>
              <a:t>な</a:t>
            </a:r>
            <a:r>
              <a:rPr lang="ja-JP" altLang="ko-KR" sz="1100" dirty="0">
                <a:latin typeface="MS Mincho" pitchFamily="49" charset="-128"/>
                <a:ea typeface="MS Mincho" pitchFamily="49" charset="-128"/>
              </a:rPr>
              <a:t>条件を追加するために使用されます。</a:t>
            </a:r>
            <a:endParaRPr lang="en-US" altLang="ko-KR" sz="1100" dirty="0">
              <a:solidFill>
                <a:schemeClr val="tx1"/>
              </a:solidFill>
              <a:latin typeface="MS Mincho" pitchFamily="49" charset="-128"/>
              <a:ea typeface="MS Mincho" pitchFamily="49" charset="-128"/>
              <a:cs typeface="KozGoPro-Medium"/>
            </a:endParaRPr>
          </a:p>
        </p:txBody>
      </p:sp>
      <p:sp>
        <p:nvSpPr>
          <p:cNvPr id="36" name="テキスト ボックス 8">
            <a:extLst>
              <a:ext uri="{FF2B5EF4-FFF2-40B4-BE49-F238E27FC236}">
                <a16:creationId xmlns:a16="http://schemas.microsoft.com/office/drawing/2014/main" id="{13311480-6E2A-40B2-AA3A-2EE0378C1AFC}"/>
              </a:ext>
            </a:extLst>
          </p:cNvPr>
          <p:cNvSpPr txBox="1"/>
          <p:nvPr/>
        </p:nvSpPr>
        <p:spPr>
          <a:xfrm>
            <a:off x="4144292" y="5726477"/>
            <a:ext cx="364202" cy="307777"/>
          </a:xfrm>
          <a:prstGeom prst="rect">
            <a:avLst/>
          </a:prstGeom>
          <a:solidFill>
            <a:schemeClr val="bg1"/>
          </a:solidFill>
        </p:spPr>
        <p:txBody>
          <a:bodyPr wrap="none" rtlCol="0">
            <a:spAutoFit/>
          </a:bodyPr>
          <a:lstStyle/>
          <a:p>
            <a:r>
              <a:rPr kumimoji="1" lang="ja-JP" altLang="en-US" dirty="0">
                <a:solidFill>
                  <a:srgbClr val="FF0000"/>
                </a:solidFill>
                <a:latin typeface="ＭＳ 明朝" panose="02020609040205080304" pitchFamily="17" charset="-128"/>
                <a:ea typeface="ＭＳ 明朝" panose="02020609040205080304" pitchFamily="17" charset="-128"/>
              </a:rPr>
              <a:t>②</a:t>
            </a:r>
          </a:p>
        </p:txBody>
      </p:sp>
    </p:spTree>
    <p:extLst>
      <p:ext uri="{BB962C8B-B14F-4D97-AF65-F5344CB8AC3E}">
        <p14:creationId xmlns:p14="http://schemas.microsoft.com/office/powerpoint/2010/main" val="298252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1468377" y="5003135"/>
            <a:ext cx="4200868" cy="3106868"/>
          </a:xfrm>
          <a:prstGeom prst="rect">
            <a:avLst/>
          </a:prstGeom>
          <a:noFill/>
          <a:ln w="9525" algn="ctr">
            <a:solidFill>
              <a:srgbClr val="000000"/>
            </a:solidFill>
            <a:miter lim="800000"/>
            <a:headEnd/>
            <a:tailEnd/>
          </a:ln>
        </p:spPr>
      </p:pic>
      <p:sp>
        <p:nvSpPr>
          <p:cNvPr id="122" name="Google Shape;122;p3"/>
          <p:cNvSpPr txBox="1"/>
          <p:nvPr/>
        </p:nvSpPr>
        <p:spPr>
          <a:xfrm>
            <a:off x="1048101" y="1277749"/>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ルール詳細 </a:t>
            </a:r>
            <a:endParaRPr lang="en-US" altLang="ja-JP" sz="1100" dirty="0">
              <a:solidFill>
                <a:schemeClr val="tx1"/>
              </a:solidFill>
              <a:latin typeface="MS Mincho" pitchFamily="49" charset="-128"/>
              <a:ea typeface="MS Mincho" pitchFamily="49" charset="-128"/>
            </a:endParaRPr>
          </a:p>
          <a:p>
            <a:pPr lvl="0">
              <a:lnSpc>
                <a:spcPct val="125000"/>
              </a:lnSpc>
            </a:pPr>
            <a:r>
              <a:rPr lang="ja-JP" altLang="ko-KR" sz="1100" dirty="0">
                <a:solidFill>
                  <a:schemeClr val="tx1"/>
                </a:solidFill>
                <a:latin typeface="MS Mincho" pitchFamily="49" charset="-128"/>
                <a:ea typeface="MS Mincho" pitchFamily="49" charset="-128"/>
              </a:rPr>
              <a:t>設定方式の</a:t>
            </a:r>
            <a:r>
              <a:rPr lang="ja-JP" altLang="en-US" sz="1100" dirty="0">
                <a:solidFill>
                  <a:schemeClr val="tx1"/>
                </a:solidFill>
                <a:latin typeface="MS Mincho" pitchFamily="49" charset="-128"/>
                <a:ea typeface="MS Mincho" pitchFamily="49" charset="-128"/>
              </a:rPr>
              <a:t>点検</a:t>
            </a:r>
            <a:r>
              <a:rPr lang="ja-JP" altLang="ko-KR" sz="1100" dirty="0">
                <a:solidFill>
                  <a:schemeClr val="tx1"/>
                </a:solidFill>
                <a:latin typeface="MS Mincho" pitchFamily="49" charset="-128"/>
                <a:ea typeface="MS Mincho" pitchFamily="49" charset="-128"/>
              </a:rPr>
              <a:t>ルールデータを管理する部分です。</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4</a:t>
            </a:fld>
            <a:endParaRPr dirty="0"/>
          </a:p>
        </p:txBody>
      </p:sp>
      <p:sp>
        <p:nvSpPr>
          <p:cNvPr id="30" name="Google Shape;123;p3">
            <a:extLst>
              <a:ext uri="{FF2B5EF4-FFF2-40B4-BE49-F238E27FC236}">
                <a16:creationId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28" name="Google Shape;122;p3"/>
          <p:cNvSpPr txBox="1"/>
          <p:nvPr/>
        </p:nvSpPr>
        <p:spPr>
          <a:xfrm>
            <a:off x="1048101" y="4487650"/>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en-US" altLang="ko-KR" sz="1100" dirty="0">
                <a:solidFill>
                  <a:schemeClr val="tx1"/>
                </a:solidFill>
                <a:latin typeface="MS Mincho" pitchFamily="49" charset="-128"/>
                <a:ea typeface="MS Mincho" pitchFamily="49" charset="-128"/>
                <a:cs typeface="MS Mincho"/>
                <a:sym typeface="MS Mincho"/>
              </a:rPr>
              <a:t> </a:t>
            </a:r>
            <a:r>
              <a:rPr lang="ko-KR" altLang="en-US" sz="1100" dirty="0">
                <a:solidFill>
                  <a:schemeClr val="tx1"/>
                </a:solidFill>
                <a:latin typeface="MS Mincho" pitchFamily="49" charset="-128"/>
                <a:ea typeface="MS Mincho"/>
                <a:cs typeface="MS Mincho"/>
                <a:sym typeface="MS Mincho"/>
              </a:rPr>
              <a:t>対象</a:t>
            </a:r>
            <a:r>
              <a:rPr lang="ja-JP" altLang="en-US" sz="1100" dirty="0">
                <a:solidFill>
                  <a:schemeClr val="tx1"/>
                </a:solidFill>
                <a:latin typeface="MS Mincho" pitchFamily="49" charset="-128"/>
                <a:ea typeface="MS Mincho" pitchFamily="49" charset="-128"/>
                <a:cs typeface="MS Mincho"/>
                <a:sym typeface="MS Mincho"/>
              </a:rPr>
              <a:t>及び</a:t>
            </a:r>
            <a:r>
              <a:rPr lang="ko-KR" altLang="en-US" sz="1100" dirty="0">
                <a:solidFill>
                  <a:schemeClr val="tx1"/>
                </a:solidFill>
                <a:latin typeface="MS Mincho" pitchFamily="49" charset="-128"/>
                <a:ea typeface="MS Mincho"/>
                <a:cs typeface="MS Mincho"/>
                <a:sym typeface="MS Mincho"/>
              </a:rPr>
              <a:t>参照</a:t>
            </a:r>
            <a:r>
              <a:rPr lang="ja-JP" altLang="en-US" sz="1100" dirty="0">
                <a:solidFill>
                  <a:schemeClr val="tx1"/>
                </a:solidFill>
                <a:latin typeface="MS Mincho" pitchFamily="49" charset="-128"/>
                <a:ea typeface="MS Mincho" pitchFamily="49" charset="-128"/>
                <a:cs typeface="MS Mincho"/>
                <a:sym typeface="MS Mincho"/>
              </a:rPr>
              <a:t>と</a:t>
            </a:r>
            <a:r>
              <a:rPr lang="ko-KR" altLang="en-US" sz="1100" dirty="0">
                <a:solidFill>
                  <a:schemeClr val="tx1"/>
                </a:solidFill>
                <a:latin typeface="MS Mincho" pitchFamily="49" charset="-128"/>
                <a:ea typeface="MS Mincho"/>
                <a:cs typeface="MS Mincho"/>
                <a:sym typeface="MS Mincho"/>
              </a:rPr>
              <a:t>傷病</a:t>
            </a:r>
            <a:endParaRPr lang="en-US" altLang="ko-KR" sz="1100" dirty="0">
              <a:solidFill>
                <a:schemeClr val="tx1"/>
              </a:solidFill>
              <a:latin typeface="MS Mincho" pitchFamily="49" charset="-128"/>
              <a:ea typeface="MS Mincho" pitchFamily="49" charset="-128"/>
              <a:cs typeface="MS Mincho"/>
              <a:sym typeface="MS Mincho"/>
            </a:endParaRPr>
          </a:p>
          <a:p>
            <a:pPr lvl="0">
              <a:lnSpc>
                <a:spcPct val="125000"/>
              </a:lnSpc>
            </a:pPr>
            <a:r>
              <a:rPr lang="ja-JP" altLang="en-US"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コーディング方式で</a:t>
            </a:r>
            <a:r>
              <a:rPr lang="ja-JP" altLang="en-US" sz="1100" dirty="0">
                <a:solidFill>
                  <a:schemeClr val="tx1"/>
                </a:solidFill>
                <a:latin typeface="MS Mincho" pitchFamily="49" charset="-128"/>
                <a:ea typeface="MS Mincho" pitchFamily="49" charset="-128"/>
              </a:rPr>
              <a:t>点検</a:t>
            </a:r>
            <a:r>
              <a:rPr lang="ja-JP" altLang="ko-KR" sz="1100" dirty="0">
                <a:solidFill>
                  <a:schemeClr val="tx1"/>
                </a:solidFill>
                <a:latin typeface="MS Mincho" pitchFamily="49" charset="-128"/>
                <a:ea typeface="MS Mincho" pitchFamily="49" charset="-128"/>
              </a:rPr>
              <a:t>ルールデータを管理する部分です。</a:t>
            </a:r>
            <a:endParaRPr sz="1100" dirty="0">
              <a:solidFill>
                <a:schemeClr val="tx1"/>
              </a:solidFill>
              <a:latin typeface="MS Mincho" pitchFamily="49" charset="-128"/>
              <a:ea typeface="MS Mincho" pitchFamily="49" charset="-128"/>
              <a:cs typeface="MS Mincho"/>
              <a:sym typeface="MS Mincho"/>
            </a:endParaRPr>
          </a:p>
        </p:txBody>
      </p:sp>
      <p:sp>
        <p:nvSpPr>
          <p:cNvPr id="33" name="テキスト ボックス 2">
            <a:extLst>
              <a:ext uri="{FF2B5EF4-FFF2-40B4-BE49-F238E27FC236}">
                <a16:creationId xmlns:a16="http://schemas.microsoft.com/office/drawing/2014/main" id="{2E8BDE35-6B75-43EE-966F-09A38183B47E}"/>
              </a:ext>
            </a:extLst>
          </p:cNvPr>
          <p:cNvSpPr txBox="1"/>
          <p:nvPr/>
        </p:nvSpPr>
        <p:spPr>
          <a:xfrm>
            <a:off x="4110762" y="1800021"/>
            <a:ext cx="3262311" cy="1361911"/>
          </a:xfrm>
          <a:prstGeom prst="rect">
            <a:avLst/>
          </a:prstGeom>
          <a:noFill/>
        </p:spPr>
        <p:txBody>
          <a:bodyPr wrap="square">
            <a:spAutoFit/>
          </a:bodyPr>
          <a:lstStyle/>
          <a:p>
            <a:pPr marL="171450" indent="-171450">
              <a:lnSpc>
                <a:spcPct val="125000"/>
              </a:lnSpc>
              <a:buFontTx/>
              <a:buChar char="-"/>
            </a:pPr>
            <a:r>
              <a:rPr lang="ja-JP" altLang="ko-KR" sz="1100" dirty="0">
                <a:latin typeface="MS Mincho" pitchFamily="49" charset="-128"/>
                <a:ea typeface="MS Mincho" pitchFamily="49" charset="-128"/>
              </a:rPr>
              <a:t>ルールの詳細は診療行為</a:t>
            </a:r>
            <a:r>
              <a:rPr lang="ja-JP" altLang="en-US" sz="1100" dirty="0">
                <a:latin typeface="MS Mincho" pitchFamily="49" charset="-128"/>
                <a:ea typeface="MS Mincho" pitchFamily="49" charset="-128"/>
              </a:rPr>
              <a:t>や</a:t>
            </a:r>
            <a:r>
              <a:rPr lang="ja-JP" altLang="ko-KR" sz="1100" dirty="0">
                <a:latin typeface="MS Mincho" pitchFamily="49" charset="-128"/>
                <a:ea typeface="MS Mincho" pitchFamily="49" charset="-128"/>
              </a:rPr>
              <a:t>医薬品</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marL="171450" indent="-171450">
              <a:lnSpc>
                <a:spcPct val="125000"/>
              </a:lnSpc>
            </a:pPr>
            <a:r>
              <a:rPr lang="ja-JP" altLang="en-US" sz="1100" dirty="0">
                <a:latin typeface="MS Mincho" pitchFamily="49" charset="-128"/>
                <a:ea typeface="MS Mincho" pitchFamily="49" charset="-128"/>
              </a:rPr>
              <a:t>　特定</a:t>
            </a:r>
            <a:r>
              <a:rPr lang="ja-JP" altLang="ko-KR" sz="1100" dirty="0">
                <a:latin typeface="MS Mincho" pitchFamily="49" charset="-128"/>
                <a:ea typeface="MS Mincho" pitchFamily="49" charset="-128"/>
              </a:rPr>
              <a:t>機材</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病名</a:t>
            </a:r>
            <a:r>
              <a:rPr lang="ja-JP" altLang="en-US" sz="1100" dirty="0">
                <a:latin typeface="MS Mincho" pitchFamily="49" charset="-128"/>
                <a:ea typeface="MS Mincho" pitchFamily="49" charset="-128"/>
              </a:rPr>
              <a:t>であり、</a:t>
            </a:r>
            <a:r>
              <a:rPr lang="ja-JP" altLang="ko-KR" sz="1100" dirty="0">
                <a:latin typeface="MS Mincho" pitchFamily="49" charset="-128"/>
                <a:ea typeface="MS Mincho" pitchFamily="49" charset="-128"/>
              </a:rPr>
              <a:t>各ルールの詳細は</a:t>
            </a:r>
            <a:endParaRPr lang="en-US" altLang="ja-JP" sz="1100" dirty="0">
              <a:latin typeface="MS Mincho" pitchFamily="49" charset="-128"/>
              <a:ea typeface="MS Mincho" pitchFamily="49" charset="-128"/>
            </a:endParaRPr>
          </a:p>
          <a:p>
            <a:pPr marL="171450" indent="-17145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同じマスターのアイテムで構成できます。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a:solidFill>
                  <a:schemeClr val="tx1"/>
                </a:solidFill>
                <a:latin typeface="MS Mincho" pitchFamily="49" charset="-128"/>
                <a:ea typeface="MS Mincho" pitchFamily="49" charset="-128"/>
                <a:cs typeface="KozGoPro-Medium"/>
              </a:rPr>
              <a:t>- </a:t>
            </a:r>
            <a:r>
              <a:rPr lang="ja-JP" altLang="ko-KR" sz="1100" dirty="0">
                <a:latin typeface="MS Mincho" pitchFamily="49" charset="-128"/>
                <a:ea typeface="MS Mincho" pitchFamily="49" charset="-128"/>
              </a:rPr>
              <a:t>各ルール</a:t>
            </a:r>
            <a:r>
              <a:rPr lang="ja-JP" altLang="en-US" sz="1100" dirty="0">
                <a:latin typeface="MS Mincho" pitchFamily="49" charset="-128"/>
                <a:ea typeface="MS Mincho" pitchFamily="49" charset="-128"/>
              </a:rPr>
              <a:t>段階</a:t>
            </a:r>
            <a:r>
              <a:rPr lang="ja-JP" altLang="ko-KR" sz="1100" dirty="0">
                <a:latin typeface="MS Mincho" pitchFamily="49" charset="-128"/>
                <a:ea typeface="MS Mincho" pitchFamily="49" charset="-128"/>
              </a:rPr>
              <a:t>ごとに複数のルール詳細を</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関連付けることができ、1つのルール詳細を</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複数のルール</a:t>
            </a:r>
            <a:r>
              <a:rPr lang="ja-JP" altLang="en-US" sz="1100" dirty="0">
                <a:latin typeface="MS Mincho" pitchFamily="49" charset="-128"/>
                <a:ea typeface="MS Mincho" pitchFamily="49" charset="-128"/>
              </a:rPr>
              <a:t>段階</a:t>
            </a:r>
            <a:r>
              <a:rPr lang="ja-JP" altLang="ko-KR" sz="1100" dirty="0">
                <a:latin typeface="MS Mincho" pitchFamily="49" charset="-128"/>
                <a:ea typeface="MS Mincho" pitchFamily="49" charset="-128"/>
              </a:rPr>
              <a:t>にリンクできます。</a:t>
            </a:r>
            <a:endParaRPr lang="en-US" altLang="ko-KR" sz="1100" dirty="0">
              <a:solidFill>
                <a:schemeClr val="tx1"/>
              </a:solidFill>
              <a:latin typeface="MS Mincho" pitchFamily="49" charset="-128"/>
              <a:ea typeface="MS Mincho" pitchFamily="49" charset="-128"/>
              <a:cs typeface="KozGoPro-Medium"/>
            </a:endParaRPr>
          </a:p>
        </p:txBody>
      </p:sp>
      <p:pic>
        <p:nvPicPr>
          <p:cNvPr id="15" name="Picture 10"/>
          <p:cNvPicPr>
            <a:picLocks noChangeAspect="1" noChangeArrowheads="1"/>
          </p:cNvPicPr>
          <p:nvPr/>
        </p:nvPicPr>
        <p:blipFill>
          <a:blip r:embed="rId4" cstate="print"/>
          <a:srcRect/>
          <a:stretch>
            <a:fillRect/>
          </a:stretch>
        </p:blipFill>
        <p:spPr bwMode="auto">
          <a:xfrm>
            <a:off x="1326089" y="1840109"/>
            <a:ext cx="2680524" cy="2482132"/>
          </a:xfrm>
          <a:prstGeom prst="rect">
            <a:avLst/>
          </a:prstGeom>
          <a:noFill/>
          <a:ln w="9525" algn="ctr">
            <a:noFill/>
            <a:miter lim="800000"/>
            <a:headEnd/>
            <a:tailEnd/>
          </a:ln>
        </p:spPr>
      </p:pic>
      <p:sp>
        <p:nvSpPr>
          <p:cNvPr id="18" name="テキスト ボックス 2">
            <a:extLst>
              <a:ext uri="{FF2B5EF4-FFF2-40B4-BE49-F238E27FC236}">
                <a16:creationId xmlns:a16="http://schemas.microsoft.com/office/drawing/2014/main" id="{2E8BDE35-6B75-43EE-966F-09A38183B47E}"/>
              </a:ext>
            </a:extLst>
          </p:cNvPr>
          <p:cNvSpPr txBox="1"/>
          <p:nvPr/>
        </p:nvSpPr>
        <p:spPr>
          <a:xfrm>
            <a:off x="1348733" y="8156303"/>
            <a:ext cx="5538208" cy="1150315"/>
          </a:xfrm>
          <a:prstGeom prst="rect">
            <a:avLst/>
          </a:prstGeom>
          <a:noFill/>
        </p:spPr>
        <p:txBody>
          <a:bodyPr wrap="square">
            <a:spAutoFit/>
          </a:bodyPr>
          <a:lstStyle/>
          <a:p>
            <a:pPr marL="171450" indent="-171450">
              <a:lnSpc>
                <a:spcPct val="125000"/>
              </a:lnSpc>
              <a:buFontTx/>
              <a:buChar char="-"/>
            </a:pPr>
            <a:r>
              <a:rPr lang="ja-JP" altLang="ko-KR" sz="1100" dirty="0">
                <a:latin typeface="MS Mincho" pitchFamily="49" charset="-128"/>
                <a:ea typeface="MS Mincho" pitchFamily="49" charset="-128"/>
              </a:rPr>
              <a:t>対象の項目は設定方式のルール</a:t>
            </a:r>
            <a:r>
              <a:rPr lang="ko-KR" altLang="en-US" sz="1100" dirty="0">
                <a:solidFill>
                  <a:schemeClr val="tx1"/>
                </a:solidFill>
                <a:latin typeface="MS Mincho" pitchFamily="49" charset="-128"/>
                <a:ea typeface="ＭＳ 明朝" panose="02020609040205080304" pitchFamily="17" charset="-128"/>
                <a:cs typeface="KozGoPro-Medium"/>
              </a:rPr>
              <a:t>段階</a:t>
            </a:r>
            <a:r>
              <a:rPr lang="ja-JP" altLang="ko-KR" sz="1100" dirty="0">
                <a:latin typeface="MS Mincho" pitchFamily="49" charset="-128"/>
                <a:ea typeface="MS Mincho" pitchFamily="49" charset="-128"/>
              </a:rPr>
              <a:t>0のルール詳細に該当します。</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参照</a:t>
            </a:r>
            <a:r>
              <a:rPr lang="ja-JP" altLang="en-US" sz="1100" dirty="0">
                <a:latin typeface="MS Mincho" pitchFamily="49" charset="-128"/>
                <a:ea typeface="MS Mincho" pitchFamily="49" charset="-128"/>
              </a:rPr>
              <a:t>と</a:t>
            </a:r>
            <a:r>
              <a:rPr lang="ja-JP" altLang="ko-KR" sz="1100" dirty="0">
                <a:latin typeface="MS Mincho" pitchFamily="49" charset="-128"/>
                <a:ea typeface="MS Mincho" pitchFamily="49" charset="-128"/>
              </a:rPr>
              <a:t>傷病の項目は設定方式のルール</a:t>
            </a:r>
            <a:r>
              <a:rPr lang="ko-KR" altLang="en-US" sz="1100" dirty="0">
                <a:solidFill>
                  <a:schemeClr val="tx1"/>
                </a:solidFill>
                <a:latin typeface="MS Mincho" pitchFamily="49" charset="-128"/>
                <a:ea typeface="ＭＳ 明朝" panose="02020609040205080304" pitchFamily="17" charset="-128"/>
                <a:cs typeface="KozGoPro-Medium"/>
              </a:rPr>
              <a:t>段階</a:t>
            </a:r>
            <a:r>
              <a:rPr lang="ja-JP" altLang="ko-KR" sz="1100" dirty="0">
                <a:latin typeface="MS Mincho" pitchFamily="49" charset="-128"/>
                <a:ea typeface="MS Mincho" pitchFamily="49" charset="-128"/>
              </a:rPr>
              <a:t>1以上のルール詳細に該当します</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項目ごとに加算コードを追加したり、修飾語を追加して詳細に</a:t>
            </a:r>
            <a:r>
              <a:rPr lang="ja-JP" altLang="en-US" sz="1100" dirty="0">
                <a:latin typeface="MS Mincho" pitchFamily="49" charset="-128"/>
                <a:ea typeface="MS Mincho" pitchFamily="49" charset="-128"/>
              </a:rPr>
              <a:t>対象及び</a:t>
            </a:r>
            <a:r>
              <a:rPr lang="ja-JP" altLang="ko-KR" sz="1100" dirty="0">
                <a:latin typeface="MS Mincho" pitchFamily="49" charset="-128"/>
                <a:ea typeface="MS Mincho" pitchFamily="49" charset="-128"/>
              </a:rPr>
              <a:t>参照</a:t>
            </a:r>
            <a:r>
              <a:rPr lang="ja-JP" altLang="en-US" sz="1100" dirty="0">
                <a:latin typeface="MS Mincho" pitchFamily="49" charset="-128"/>
                <a:ea typeface="MS Mincho" pitchFamily="49" charset="-128"/>
              </a:rPr>
              <a:t>と</a:t>
            </a:r>
            <a:endParaRPr lang="en-US" altLang="ja-JP" sz="1100" dirty="0">
              <a:latin typeface="MS Mincho" pitchFamily="49" charset="-128"/>
              <a:ea typeface="MS Mincho" pitchFamily="49" charset="-128"/>
            </a:endParaRPr>
          </a:p>
          <a:p>
            <a:pPr marL="171450" indent="-171450">
              <a:lnSpc>
                <a:spcPct val="125000"/>
              </a:lnSpc>
            </a:pPr>
            <a:r>
              <a:rPr lang="ja-JP" altLang="en-US" sz="1100" dirty="0">
                <a:latin typeface="MS Mincho" pitchFamily="49" charset="-128"/>
                <a:ea typeface="MS Mincho" pitchFamily="49" charset="-128"/>
              </a:rPr>
              <a:t>　 傷病</a:t>
            </a:r>
            <a:r>
              <a:rPr lang="ja-JP" altLang="ko-KR" sz="1100" dirty="0">
                <a:latin typeface="MS Mincho" pitchFamily="49" charset="-128"/>
                <a:ea typeface="MS Mincho" pitchFamily="49" charset="-128"/>
              </a:rPr>
              <a:t>を設定することができます。</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各コードにオプションを設定して</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ルールで使用できます。</a:t>
            </a:r>
            <a:endParaRPr lang="en-US" altLang="ko-KR" sz="1100" dirty="0">
              <a:solidFill>
                <a:schemeClr val="tx1"/>
              </a:solidFill>
              <a:latin typeface="MS Mincho" pitchFamily="49" charset="-128"/>
              <a:ea typeface="MS Mincho" pitchFamily="49" charset="-128"/>
              <a:cs typeface="KozGoPro-Medium"/>
            </a:endParaRPr>
          </a:p>
        </p:txBody>
      </p:sp>
    </p:spTree>
    <p:extLst>
      <p:ext uri="{BB962C8B-B14F-4D97-AF65-F5344CB8AC3E}">
        <p14:creationId xmlns:p14="http://schemas.microsoft.com/office/powerpoint/2010/main" val="35910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1209833" y="1824973"/>
            <a:ext cx="2874963" cy="4194175"/>
          </a:xfrm>
          <a:prstGeom prst="rect">
            <a:avLst/>
          </a:prstGeom>
          <a:noFill/>
          <a:ln w="9525" algn="ctr">
            <a:noFill/>
            <a:miter lim="800000"/>
            <a:headEnd/>
            <a:tailEnd/>
          </a:ln>
        </p:spPr>
      </p:pic>
      <p:sp>
        <p:nvSpPr>
          <p:cNvPr id="34" name="テキスト ボックス 7">
            <a:extLst>
              <a:ext uri="{FF2B5EF4-FFF2-40B4-BE49-F238E27FC236}">
                <a16:creationId xmlns:a16="http://schemas.microsoft.com/office/drawing/2014/main" id="{CA5A798D-44EA-4A8D-8EEB-781D94877799}"/>
              </a:ext>
            </a:extLst>
          </p:cNvPr>
          <p:cNvSpPr txBox="1"/>
          <p:nvPr/>
        </p:nvSpPr>
        <p:spPr>
          <a:xfrm>
            <a:off x="2803331" y="4118009"/>
            <a:ext cx="415498" cy="369332"/>
          </a:xfrm>
          <a:prstGeom prst="rect">
            <a:avLst/>
          </a:prstGeom>
          <a:noFill/>
        </p:spPr>
        <p:txBody>
          <a:bodyPr wrap="none" rtlCol="0">
            <a:spAutoFit/>
          </a:bodyPr>
          <a:lstStyle/>
          <a:p>
            <a:r>
              <a:rPr kumimoji="1" lang="ja-JP" altLang="en-US" dirty="0">
                <a:solidFill>
                  <a:srgbClr val="FF0000"/>
                </a:solidFill>
              </a:rPr>
              <a:t>①</a:t>
            </a:r>
          </a:p>
        </p:txBody>
      </p:sp>
      <p:sp>
        <p:nvSpPr>
          <p:cNvPr id="122" name="Google Shape;122;p3"/>
          <p:cNvSpPr txBox="1"/>
          <p:nvPr/>
        </p:nvSpPr>
        <p:spPr>
          <a:xfrm>
            <a:off x="1048101" y="1277749"/>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ルールの基本情報の作成</a:t>
            </a:r>
            <a:endParaRPr lang="en-US" altLang="ja-JP" sz="1100" dirty="0">
              <a:solidFill>
                <a:schemeClr val="tx1"/>
              </a:solidFill>
              <a:latin typeface="MS Mincho" pitchFamily="49" charset="-128"/>
              <a:ea typeface="MS Mincho" pitchFamily="49" charset="-128"/>
            </a:endParaRPr>
          </a:p>
          <a:p>
            <a:pPr lvl="0">
              <a:lnSpc>
                <a:spcPct val="125000"/>
              </a:lnSpc>
            </a:pPr>
            <a:r>
              <a:rPr lang="ja-JP" altLang="en-US" sz="1100" dirty="0">
                <a:solidFill>
                  <a:schemeClr val="tx1"/>
                </a:solidFill>
                <a:latin typeface="MS Mincho" pitchFamily="49" charset="-128"/>
                <a:ea typeface="MS Mincho" pitchFamily="49" charset="-128"/>
              </a:rPr>
              <a:t>　点検</a:t>
            </a:r>
            <a:r>
              <a:rPr lang="ja-JP" altLang="ko-KR" sz="1100" dirty="0">
                <a:solidFill>
                  <a:schemeClr val="tx1"/>
                </a:solidFill>
                <a:latin typeface="MS Mincho" pitchFamily="49" charset="-128"/>
                <a:ea typeface="MS Mincho" pitchFamily="49" charset="-128"/>
              </a:rPr>
              <a:t>ルールの基本情報を作成する方法です。</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5</a:t>
            </a:fld>
            <a:endParaRPr/>
          </a:p>
        </p:txBody>
      </p:sp>
      <p:sp>
        <p:nvSpPr>
          <p:cNvPr id="30" name="Google Shape;123;p3">
            <a:extLst>
              <a:ext uri="{FF2B5EF4-FFF2-40B4-BE49-F238E27FC236}">
                <a16:creationId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テキスト ボックス 2">
            <a:extLst>
              <a:ext uri="{FF2B5EF4-FFF2-40B4-BE49-F238E27FC236}">
                <a16:creationId xmlns:a16="http://schemas.microsoft.com/office/drawing/2014/main" id="{2E8BDE35-6B75-43EE-966F-09A38183B47E}"/>
              </a:ext>
            </a:extLst>
          </p:cNvPr>
          <p:cNvSpPr txBox="1"/>
          <p:nvPr/>
        </p:nvSpPr>
        <p:spPr>
          <a:xfrm>
            <a:off x="682904" y="6286770"/>
            <a:ext cx="6784171" cy="2602379"/>
          </a:xfrm>
          <a:prstGeom prst="rect">
            <a:avLst/>
          </a:prstGeom>
          <a:noFill/>
        </p:spPr>
        <p:txBody>
          <a:bodyPr wrap="square">
            <a:spAutoFit/>
          </a:bodyPr>
          <a:lstStyle/>
          <a:p>
            <a:pPr marL="171450" indent="-171450">
              <a:lnSpc>
                <a:spcPct val="125000"/>
              </a:lnSpc>
              <a:buFontTx/>
              <a:buChar char="-"/>
            </a:pPr>
            <a:r>
              <a:rPr lang="ja-JP" altLang="ko-KR" sz="1100" dirty="0">
                <a:latin typeface="MS Mincho" pitchFamily="49" charset="-128"/>
                <a:ea typeface="MS Mincho" pitchFamily="49" charset="-128"/>
              </a:rPr>
              <a:t>まず、ルール情報を入力する</a:t>
            </a:r>
            <a:r>
              <a:rPr lang="ja-JP" altLang="en-US" sz="1100" dirty="0">
                <a:latin typeface="MS Mincho" pitchFamily="49" charset="-128"/>
                <a:ea typeface="MS Mincho" pitchFamily="49" charset="-128"/>
              </a:rPr>
              <a:t>ためには</a:t>
            </a:r>
            <a:r>
              <a:rPr lang="ja-JP" altLang="ko-KR" sz="1100" dirty="0">
                <a:latin typeface="MS Mincho" pitchFamily="49" charset="-128"/>
                <a:ea typeface="MS Mincho" pitchFamily="49" charset="-128"/>
              </a:rPr>
              <a:t>①の[追加]ボタンをクリックして[ルールID採番]ポップ</a:t>
            </a:r>
            <a:endParaRPr lang="en-US" altLang="ja-JP" sz="1100" dirty="0">
              <a:latin typeface="MS Mincho" pitchFamily="49" charset="-128"/>
              <a:ea typeface="MS Mincho" pitchFamily="49" charset="-128"/>
            </a:endParaRPr>
          </a:p>
          <a:p>
            <a:pPr marL="171450" indent="-171450">
              <a:lnSpc>
                <a:spcPct val="125000"/>
              </a:lnSpc>
            </a:pPr>
            <a:r>
              <a:rPr lang="ja-JP" altLang="en-US" sz="1100" dirty="0">
                <a:latin typeface="MS Mincho" pitchFamily="49" charset="-128"/>
                <a:ea typeface="MS Mincho" pitchFamily="49" charset="-128"/>
              </a:rPr>
              <a:t>　 </a:t>
            </a:r>
            <a:r>
              <a:rPr lang="ja-JP" altLang="ko-KR" sz="1100" dirty="0">
                <a:latin typeface="MS Mincho" pitchFamily="49" charset="-128"/>
                <a:ea typeface="MS Mincho" pitchFamily="49" charset="-128"/>
              </a:rPr>
              <a:t>アップを呼び出します。</a:t>
            </a:r>
            <a:r>
              <a:rPr lang="ja-JP" altLang="en-US" sz="1100" dirty="0">
                <a:latin typeface="MS Mincho" pitchFamily="49" charset="-128"/>
                <a:ea typeface="MS Mincho" pitchFamily="49" charset="-128"/>
              </a:rPr>
              <a:t>規則</a:t>
            </a:r>
            <a:r>
              <a:rPr lang="ja-JP" altLang="ko-KR" sz="1100" dirty="0">
                <a:latin typeface="MS Mincho" pitchFamily="49" charset="-128"/>
                <a:ea typeface="MS Mincho" pitchFamily="49" charset="-128"/>
              </a:rPr>
              <a:t>に適合するルールIDを作成するためにポップアップを使用します。</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ルールIDの1～2桁：対象が主に発生する診療識別</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ルールIDの3～6桁：対象の分類。</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ルールIDの7桁：医科はM</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歯科はD</a:t>
            </a:r>
            <a:r>
              <a:rPr lang="ja-JP" altLang="en-US" sz="1100" dirty="0">
                <a:latin typeface="MS Mincho" pitchFamily="49" charset="-128"/>
                <a:ea typeface="MS Mincho" pitchFamily="49" charset="-128"/>
              </a:rPr>
              <a:t>、</a:t>
            </a:r>
            <a:r>
              <a:rPr lang="ja-JP" altLang="ko-KR" sz="1100" dirty="0">
                <a:latin typeface="MS Mincho" pitchFamily="49" charset="-128"/>
                <a:ea typeface="MS Mincho" pitchFamily="49" charset="-128"/>
              </a:rPr>
              <a:t>DPCはC</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ルールIDの8～10桁：ルールID 1～7が同じルールのシリアル番号</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ルールIDの先頭6桁を入力し、②の[採番]ボタンをクリックしてシリアル番号を入力したり、10桁のルールIDを直接入力することができます。ルール名を入力して③の［適用］ボタンをクリックすると基本的なルール情報の入力が完了します。</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または、対象項目を選択してルールIDを入力することもできます。 ④で対象の種類を選択し、⑤の［追加］ボタンをクリックして対象を検索する［項目検索］ポップアップを呼び出します。</a:t>
            </a:r>
            <a:endParaRPr lang="en-US" altLang="ja-JP" sz="1100" dirty="0">
              <a:latin typeface="MS Mincho" pitchFamily="49" charset="-128"/>
              <a:ea typeface="MS Mincho" pitchFamily="49" charset="-128"/>
            </a:endParaRPr>
          </a:p>
        </p:txBody>
      </p:sp>
      <p:pic>
        <p:nvPicPr>
          <p:cNvPr id="13" name="Picture 4"/>
          <p:cNvPicPr>
            <a:picLocks noChangeAspect="1" noChangeArrowheads="1"/>
          </p:cNvPicPr>
          <p:nvPr/>
        </p:nvPicPr>
        <p:blipFill>
          <a:blip r:embed="rId4" cstate="print"/>
          <a:srcRect/>
          <a:stretch>
            <a:fillRect/>
          </a:stretch>
        </p:blipFill>
        <p:spPr bwMode="auto">
          <a:xfrm>
            <a:off x="4176097" y="1824973"/>
            <a:ext cx="2863850" cy="3983038"/>
          </a:xfrm>
          <a:prstGeom prst="rect">
            <a:avLst/>
          </a:prstGeom>
          <a:noFill/>
          <a:ln w="9525" algn="ctr">
            <a:noFill/>
            <a:miter lim="800000"/>
            <a:headEnd/>
            <a:tailEnd/>
          </a:ln>
        </p:spPr>
      </p:pic>
      <p:cxnSp>
        <p:nvCxnSpPr>
          <p:cNvPr id="17" name="直線矢印コネクタ 15">
            <a:extLst>
              <a:ext uri="{FF2B5EF4-FFF2-40B4-BE49-F238E27FC236}">
                <a16:creationId xmlns:a16="http://schemas.microsoft.com/office/drawing/2014/main" id="{DC70A802-A82D-411B-A512-B36AD607CE84}"/>
              </a:ext>
            </a:extLst>
          </p:cNvPr>
          <p:cNvCxnSpPr>
            <a:stCxn id="21" idx="0"/>
            <a:endCxn id="13" idx="1"/>
          </p:cNvCxnSpPr>
          <p:nvPr/>
        </p:nvCxnSpPr>
        <p:spPr>
          <a:xfrm flipV="1">
            <a:off x="3335939" y="3816492"/>
            <a:ext cx="840158" cy="3763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11">
            <a:extLst>
              <a:ext uri="{FF2B5EF4-FFF2-40B4-BE49-F238E27FC236}">
                <a16:creationId xmlns:a16="http://schemas.microsoft.com/office/drawing/2014/main" id="{15B2C5A2-8002-429B-A7B4-264B18B97A7B}"/>
              </a:ext>
            </a:extLst>
          </p:cNvPr>
          <p:cNvSpPr/>
          <p:nvPr/>
        </p:nvSpPr>
        <p:spPr>
          <a:xfrm>
            <a:off x="3090128" y="4192880"/>
            <a:ext cx="491621" cy="1493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직사각형 13"/>
          <p:cNvSpPr>
            <a:spLocks noChangeArrowheads="1"/>
          </p:cNvSpPr>
          <p:nvPr/>
        </p:nvSpPr>
        <p:spPr bwMode="auto">
          <a:xfrm>
            <a:off x="4822491" y="5486154"/>
            <a:ext cx="365125" cy="307975"/>
          </a:xfrm>
          <a:prstGeom prst="rect">
            <a:avLst/>
          </a:prstGeom>
          <a:noFill/>
          <a:ln w="9525">
            <a:noFill/>
            <a:miter lim="800000"/>
            <a:headEnd/>
            <a:tailEnd/>
          </a:ln>
        </p:spPr>
        <p:txBody>
          <a:bodyPr wrap="none">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24" name="직사각형 15"/>
          <p:cNvSpPr>
            <a:spLocks noChangeArrowheads="1"/>
          </p:cNvSpPr>
          <p:nvPr/>
        </p:nvSpPr>
        <p:spPr bwMode="auto">
          <a:xfrm>
            <a:off x="6203408" y="1966943"/>
            <a:ext cx="363538" cy="307975"/>
          </a:xfrm>
          <a:prstGeom prst="rect">
            <a:avLst/>
          </a:prstGeom>
          <a:noFill/>
          <a:ln w="9525">
            <a:noFill/>
            <a:miter lim="800000"/>
            <a:headEnd/>
            <a:tailEnd/>
          </a:ln>
        </p:spPr>
        <p:txBody>
          <a:bodyPr wrap="none">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25" name="직사각형 16"/>
          <p:cNvSpPr>
            <a:spLocks noChangeArrowheads="1"/>
          </p:cNvSpPr>
          <p:nvPr/>
        </p:nvSpPr>
        <p:spPr bwMode="auto">
          <a:xfrm>
            <a:off x="5591802" y="2499791"/>
            <a:ext cx="363537" cy="307975"/>
          </a:xfrm>
          <a:prstGeom prst="rect">
            <a:avLst/>
          </a:prstGeom>
          <a:noFill/>
          <a:ln w="9525">
            <a:noFill/>
            <a:miter lim="800000"/>
            <a:headEnd/>
            <a:tailEnd/>
          </a:ln>
        </p:spPr>
        <p:txBody>
          <a:bodyPr wrap="none">
            <a:spAutoFit/>
          </a:bodyPr>
          <a:lstStyle/>
          <a:p>
            <a:r>
              <a:rPr lang="en-US" altLang="ko-KR" dirty="0">
                <a:solidFill>
                  <a:srgbClr val="FF0000"/>
                </a:solidFill>
                <a:latin typeface="굴림체" pitchFamily="49" charset="-127"/>
              </a:rPr>
              <a:t>④</a:t>
            </a:r>
            <a:endParaRPr lang="ko-KR" altLang="en-US" dirty="0">
              <a:solidFill>
                <a:srgbClr val="FF0000"/>
              </a:solidFill>
            </a:endParaRPr>
          </a:p>
        </p:txBody>
      </p:sp>
      <p:sp>
        <p:nvSpPr>
          <p:cNvPr id="26" name="직사각형 17"/>
          <p:cNvSpPr>
            <a:spLocks noChangeArrowheads="1"/>
          </p:cNvSpPr>
          <p:nvPr/>
        </p:nvSpPr>
        <p:spPr bwMode="auto">
          <a:xfrm>
            <a:off x="6190708" y="2828403"/>
            <a:ext cx="365125" cy="309563"/>
          </a:xfrm>
          <a:prstGeom prst="rect">
            <a:avLst/>
          </a:prstGeom>
          <a:noFill/>
          <a:ln w="9525">
            <a:noFill/>
            <a:miter lim="800000"/>
            <a:headEnd/>
            <a:tailEnd/>
          </a:ln>
        </p:spPr>
        <p:txBody>
          <a:bodyPr wrap="none">
            <a:spAutoFit/>
          </a:bodyPr>
          <a:lstStyle/>
          <a:p>
            <a:r>
              <a:rPr lang="en-US" altLang="ko-KR" dirty="0">
                <a:solidFill>
                  <a:srgbClr val="FF0000"/>
                </a:solidFill>
                <a:latin typeface="굴림체" pitchFamily="49" charset="-127"/>
              </a:rPr>
              <a:t>⑤</a:t>
            </a:r>
            <a:endParaRPr lang="ko-KR" altLang="en-US" dirty="0">
              <a:solidFill>
                <a:srgbClr val="FF0000"/>
              </a:solidFill>
            </a:endParaRPr>
          </a:p>
        </p:txBody>
      </p:sp>
    </p:spTree>
    <p:extLst>
      <p:ext uri="{BB962C8B-B14F-4D97-AF65-F5344CB8AC3E}">
        <p14:creationId xmlns:p14="http://schemas.microsoft.com/office/powerpoint/2010/main" val="302850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886051" y="1277749"/>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ルールの基本情報の作成（続き） </a:t>
            </a:r>
            <a:endParaRPr lang="en-US" altLang="ja-JP" sz="1100" dirty="0">
              <a:solidFill>
                <a:schemeClr val="tx1"/>
              </a:solidFill>
              <a:latin typeface="MS Mincho" pitchFamily="49" charset="-128"/>
              <a:ea typeface="MS Mincho" pitchFamily="49" charset="-128"/>
            </a:endParaRPr>
          </a:p>
          <a:p>
            <a:pPr lvl="0">
              <a:lnSpc>
                <a:spcPct val="125000"/>
              </a:lnSpc>
            </a:pPr>
            <a:r>
              <a:rPr lang="ja-JP" altLang="en-US" sz="1100" dirty="0">
                <a:solidFill>
                  <a:schemeClr val="tx1"/>
                </a:solidFill>
                <a:latin typeface="MS Mincho" pitchFamily="49" charset="-128"/>
                <a:ea typeface="MS Mincho" pitchFamily="49" charset="-128"/>
              </a:rPr>
              <a:t>　点検</a:t>
            </a:r>
            <a:r>
              <a:rPr lang="ja-JP" altLang="ko-KR" sz="1100" dirty="0">
                <a:solidFill>
                  <a:schemeClr val="tx1"/>
                </a:solidFill>
                <a:latin typeface="MS Mincho" pitchFamily="49" charset="-128"/>
                <a:ea typeface="MS Mincho" pitchFamily="49" charset="-128"/>
              </a:rPr>
              <a:t>ルールの基本情報を作成する方法です。</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17697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6</a:t>
            </a:fld>
            <a:endParaRPr dirty="0"/>
          </a:p>
        </p:txBody>
      </p:sp>
      <p:sp>
        <p:nvSpPr>
          <p:cNvPr id="30" name="Google Shape;123;p3">
            <a:extLst>
              <a:ext uri="{FF2B5EF4-FFF2-40B4-BE49-F238E27FC236}">
                <a16:creationId xmlns:a16="http://schemas.microsoft.com/office/drawing/2014/main" id="{884261EC-43E9-D4FD-95BB-9C465A88A124}"/>
              </a:ext>
            </a:extLst>
          </p:cNvPr>
          <p:cNvSpPr/>
          <p:nvPr/>
        </p:nvSpPr>
        <p:spPr>
          <a:xfrm>
            <a:off x="81861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テキスト ボックス 2">
            <a:extLst>
              <a:ext uri="{FF2B5EF4-FFF2-40B4-BE49-F238E27FC236}">
                <a16:creationId xmlns:a16="http://schemas.microsoft.com/office/drawing/2014/main" id="{2E8BDE35-6B75-43EE-966F-09A38183B47E}"/>
              </a:ext>
            </a:extLst>
          </p:cNvPr>
          <p:cNvSpPr txBox="1"/>
          <p:nvPr/>
        </p:nvSpPr>
        <p:spPr>
          <a:xfrm>
            <a:off x="4284694" y="1939815"/>
            <a:ext cx="3192545" cy="2419893"/>
          </a:xfrm>
          <a:prstGeom prst="rect">
            <a:avLst/>
          </a:prstGeom>
          <a:noFill/>
        </p:spPr>
        <p:txBody>
          <a:bodyPr wrap="square">
            <a:spAutoFit/>
          </a:bodyPr>
          <a:lstStyle/>
          <a:p>
            <a:pPr marL="171450" indent="-171450">
              <a:lnSpc>
                <a:spcPct val="125000"/>
              </a:lnSpc>
              <a:buFontTx/>
              <a:buChar char="-"/>
            </a:pPr>
            <a:r>
              <a:rPr lang="ja-JP" altLang="ko-KR" sz="1100" dirty="0">
                <a:latin typeface="MS Mincho" pitchFamily="49" charset="-128"/>
                <a:ea typeface="MS Mincho" pitchFamily="49" charset="-128"/>
              </a:rPr>
              <a:t>希望の検索条件を設定した後、①の［検索］ボタンをクリックすると条件に合った項目が検索されます。</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検索した項目をダブルクリックするか、</a:t>
            </a:r>
            <a:r>
              <a:rPr lang="ja-JP" altLang="en-US" sz="1100" dirty="0">
                <a:latin typeface="MS Mincho" pitchFamily="49" charset="-128"/>
                <a:ea typeface="MS Mincho" pitchFamily="49" charset="-128"/>
              </a:rPr>
              <a:t>又は</a:t>
            </a:r>
            <a:r>
              <a:rPr lang="ja-JP" altLang="ko-KR" sz="1100" dirty="0">
                <a:latin typeface="MS Mincho" pitchFamily="49" charset="-128"/>
                <a:ea typeface="MS Mincho" pitchFamily="49" charset="-128"/>
              </a:rPr>
              <a:t>選択後②の[追加]ボタンをクリックすると必要な項目のみ選択できます。</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5）～6）の手順を繰り返した後、③の［適用］ボタンをクリックすると［項目検索］ポップアップが終了し、前の［ルールID採番］ポップアップに移動します。次のページで説明します。</a:t>
            </a:r>
            <a:endParaRPr lang="en-US" altLang="ko-KR" sz="1100" dirty="0">
              <a:solidFill>
                <a:schemeClr val="tx1"/>
              </a:solidFill>
              <a:latin typeface="MS Mincho" pitchFamily="49" charset="-128"/>
              <a:ea typeface="MS Mincho" pitchFamily="49" charset="-128"/>
              <a:cs typeface="KozGoPro-Medium"/>
            </a:endParaRPr>
          </a:p>
        </p:txBody>
      </p:sp>
      <p:pic>
        <p:nvPicPr>
          <p:cNvPr id="1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401" y="1793234"/>
            <a:ext cx="3151868" cy="334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직사각형 13"/>
          <p:cNvSpPr>
            <a:spLocks noChangeArrowheads="1"/>
          </p:cNvSpPr>
          <p:nvPr/>
        </p:nvSpPr>
        <p:spPr bwMode="auto">
          <a:xfrm>
            <a:off x="3138134" y="1841204"/>
            <a:ext cx="363538"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③</a:t>
            </a:r>
            <a:endParaRPr lang="ko-KR" altLang="en-US" b="0" dirty="0">
              <a:solidFill>
                <a:srgbClr val="FF0000"/>
              </a:solidFill>
              <a:latin typeface="ＭＳ 明朝" panose="02020609040205080304" pitchFamily="17" charset="-128"/>
            </a:endParaRPr>
          </a:p>
        </p:txBody>
      </p:sp>
      <p:sp>
        <p:nvSpPr>
          <p:cNvPr id="22" name="직사각형 14"/>
          <p:cNvSpPr>
            <a:spLocks noChangeArrowheads="1"/>
          </p:cNvSpPr>
          <p:nvPr/>
        </p:nvSpPr>
        <p:spPr bwMode="auto">
          <a:xfrm>
            <a:off x="4048954" y="1957036"/>
            <a:ext cx="3635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①</a:t>
            </a:r>
            <a:endParaRPr lang="ko-KR" altLang="en-US" b="0" dirty="0">
              <a:solidFill>
                <a:srgbClr val="FF0000"/>
              </a:solidFill>
              <a:latin typeface="ＭＳ 明朝" panose="02020609040205080304" pitchFamily="17" charset="-128"/>
            </a:endParaRPr>
          </a:p>
        </p:txBody>
      </p:sp>
      <p:sp>
        <p:nvSpPr>
          <p:cNvPr id="27" name="직사각형 15"/>
          <p:cNvSpPr>
            <a:spLocks noChangeArrowheads="1"/>
          </p:cNvSpPr>
          <p:nvPr/>
        </p:nvSpPr>
        <p:spPr bwMode="auto">
          <a:xfrm>
            <a:off x="3146870" y="3089119"/>
            <a:ext cx="3635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②</a:t>
            </a:r>
            <a:endParaRPr lang="ko-KR" altLang="en-US" b="0" dirty="0">
              <a:solidFill>
                <a:srgbClr val="FF0000"/>
              </a:solidFill>
              <a:latin typeface="ＭＳ 明朝" panose="02020609040205080304" pitchFamily="17" charset="-128"/>
            </a:endParaRPr>
          </a:p>
        </p:txBody>
      </p:sp>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739" y="5428705"/>
            <a:ext cx="2172833" cy="302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 name="직사각형 14"/>
          <p:cNvSpPr>
            <a:spLocks noChangeArrowheads="1"/>
          </p:cNvSpPr>
          <p:nvPr/>
        </p:nvSpPr>
        <p:spPr bwMode="auto">
          <a:xfrm>
            <a:off x="2991908" y="5502675"/>
            <a:ext cx="2741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①</a:t>
            </a:r>
            <a:endParaRPr lang="ko-KR" altLang="en-US" b="0" dirty="0">
              <a:solidFill>
                <a:srgbClr val="FF0000"/>
              </a:solidFill>
              <a:latin typeface="ＭＳ 明朝" panose="02020609040205080304" pitchFamily="17" charset="-128"/>
            </a:endParaRPr>
          </a:p>
        </p:txBody>
      </p:sp>
      <p:sp>
        <p:nvSpPr>
          <p:cNvPr id="31" name="テキスト ボックス 2">
            <a:extLst>
              <a:ext uri="{FF2B5EF4-FFF2-40B4-BE49-F238E27FC236}">
                <a16:creationId xmlns:a16="http://schemas.microsoft.com/office/drawing/2014/main" id="{2E8BDE35-6B75-43EE-966F-09A38183B47E}"/>
              </a:ext>
            </a:extLst>
          </p:cNvPr>
          <p:cNvSpPr txBox="1"/>
          <p:nvPr/>
        </p:nvSpPr>
        <p:spPr>
          <a:xfrm>
            <a:off x="886051" y="8551446"/>
            <a:ext cx="5733318" cy="909608"/>
          </a:xfrm>
          <a:prstGeom prst="rect">
            <a:avLst/>
          </a:prstGeom>
          <a:noFill/>
        </p:spPr>
        <p:txBody>
          <a:bodyPr wrap="square">
            <a:spAutoFit/>
          </a:bodyPr>
          <a:lstStyle/>
          <a:p>
            <a:pPr marL="171450" indent="-171450">
              <a:lnSpc>
                <a:spcPct val="125000"/>
              </a:lnSpc>
              <a:buFontTx/>
              <a:buChar char="-"/>
            </a:pPr>
            <a:r>
              <a:rPr lang="ja-JP" altLang="ko-KR" sz="1100" dirty="0">
                <a:latin typeface="MS Mincho" pitchFamily="49" charset="-128"/>
                <a:ea typeface="MS Mincho" pitchFamily="49" charset="-128"/>
              </a:rPr>
              <a:t>前の[項目検索] </a:t>
            </a:r>
            <a:r>
              <a:rPr lang="ja-JP" altLang="en-US" sz="1100" dirty="0">
                <a:latin typeface="MS Mincho" pitchFamily="49" charset="-128"/>
                <a:ea typeface="MS Mincho" pitchFamily="49" charset="-128"/>
              </a:rPr>
              <a:t>ポップアップ</a:t>
            </a:r>
            <a:r>
              <a:rPr lang="ja-JP" altLang="ko-KR" sz="1100" dirty="0">
                <a:latin typeface="MS Mincho" pitchFamily="49" charset="-128"/>
                <a:ea typeface="MS Mincho" pitchFamily="49" charset="-128"/>
              </a:rPr>
              <a:t>は終了し、[ルールID採番] </a:t>
            </a:r>
            <a:r>
              <a:rPr lang="ja-JP" altLang="en-US" sz="1100" dirty="0">
                <a:latin typeface="MS Mincho" pitchFamily="49" charset="-128"/>
                <a:ea typeface="MS Mincho" pitchFamily="49" charset="-128"/>
              </a:rPr>
              <a:t>ポップアップ</a:t>
            </a:r>
            <a:r>
              <a:rPr lang="ja-JP" altLang="ko-KR" sz="1100" dirty="0">
                <a:latin typeface="MS Mincho" pitchFamily="49" charset="-128"/>
                <a:ea typeface="MS Mincho" pitchFamily="49" charset="-128"/>
              </a:rPr>
              <a:t>に最初の画像のように設定されます。ルール名、詳細名称を入力した後、①の[採番]ボタンをクリックすると2番目の画像のようにルールIDが設定されます。</a:t>
            </a:r>
            <a:endParaRPr lang="en-US" altLang="ja-JP" sz="1100" dirty="0">
              <a:latin typeface="MS Mincho" pitchFamily="49" charset="-128"/>
              <a:ea typeface="MS Mincho" pitchFamily="49" charset="-128"/>
            </a:endParaRPr>
          </a:p>
          <a:p>
            <a:pPr marL="171450" indent="-171450">
              <a:lnSpc>
                <a:spcPct val="125000"/>
              </a:lnSpc>
              <a:buFontTx/>
              <a:buChar char="-"/>
            </a:pPr>
            <a:r>
              <a:rPr lang="en-US" altLang="ko-KR" sz="1100" dirty="0">
                <a:solidFill>
                  <a:schemeClr val="tx1"/>
                </a:solidFill>
                <a:latin typeface="MS Mincho" pitchFamily="49" charset="-128"/>
                <a:ea typeface="MS Mincho" pitchFamily="49" charset="-128"/>
                <a:cs typeface="KozGoPro-Medium"/>
              </a:rPr>
              <a:t>②</a:t>
            </a:r>
            <a:r>
              <a:rPr lang="ja-JP" altLang="ko-KR" sz="1100" dirty="0">
                <a:latin typeface="MS Mincho" pitchFamily="49" charset="-128"/>
                <a:ea typeface="MS Mincho" pitchFamily="49" charset="-128"/>
              </a:rPr>
              <a:t>の[適用]ボタンをクリックすると、ルール情報の入力が完了します。</a:t>
            </a:r>
            <a:endParaRPr lang="en-US" altLang="ko-KR" sz="1100" dirty="0">
              <a:solidFill>
                <a:schemeClr val="tx1"/>
              </a:solidFill>
              <a:latin typeface="MS Mincho" pitchFamily="49" charset="-128"/>
              <a:ea typeface="MS Mincho" pitchFamily="49" charset="-128"/>
              <a:cs typeface="KozGoPro-Medium"/>
            </a:endParaRPr>
          </a:p>
        </p:txBody>
      </p:sp>
      <p:pic>
        <p:nvPicPr>
          <p:cNvPr id="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710" y="5420632"/>
            <a:ext cx="2190879" cy="305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 name="직사각형 15"/>
          <p:cNvSpPr>
            <a:spLocks noChangeArrowheads="1"/>
          </p:cNvSpPr>
          <p:nvPr/>
        </p:nvSpPr>
        <p:spPr bwMode="auto">
          <a:xfrm>
            <a:off x="4816123" y="8199174"/>
            <a:ext cx="276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②</a:t>
            </a:r>
            <a:endParaRPr lang="ko-KR" altLang="en-US" b="0" dirty="0">
              <a:solidFill>
                <a:srgbClr val="FF0000"/>
              </a:solidFill>
              <a:latin typeface="ＭＳ 明朝" panose="02020609040205080304" pitchFamily="17" charset="-128"/>
            </a:endParaRPr>
          </a:p>
        </p:txBody>
      </p:sp>
      <p:sp>
        <p:nvSpPr>
          <p:cNvPr id="35" name="Google Shape;381;p17"/>
          <p:cNvSpPr/>
          <p:nvPr/>
        </p:nvSpPr>
        <p:spPr>
          <a:xfrm>
            <a:off x="4501435" y="6116508"/>
            <a:ext cx="1563143" cy="164549"/>
          </a:xfrm>
          <a:prstGeom prst="roundRect">
            <a:avLst>
              <a:gd name="adj" fmla="val 16667"/>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Tree>
    <p:extLst>
      <p:ext uri="{BB962C8B-B14F-4D97-AF65-F5344CB8AC3E}">
        <p14:creationId xmlns:p14="http://schemas.microsoft.com/office/powerpoint/2010/main" val="308447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1048101" y="863257"/>
            <a:ext cx="5400000" cy="746318"/>
          </a:xfrm>
          <a:prstGeom prst="rect">
            <a:avLst/>
          </a:prstGeom>
          <a:noFill/>
          <a:ln>
            <a:noFill/>
          </a:ln>
        </p:spPr>
        <p:txBody>
          <a:bodyPr spcFirstLastPara="1" wrap="square" lIns="91425" tIns="45700" rIns="91425" bIns="45700" anchor="t" anchorCtr="0">
            <a:spAutoFit/>
          </a:bodyPr>
          <a:lstStyle/>
          <a:p>
            <a:pPr lvl="0">
              <a:lnSpc>
                <a:spcPct val="125000"/>
              </a:lnSpc>
            </a:pPr>
            <a:r>
              <a:rPr lang="en-US" altLang="ko-KR" sz="1200" b="1" dirty="0">
                <a:solidFill>
                  <a:schemeClr val="tx1"/>
                </a:solidFill>
                <a:latin typeface="MS Mincho" pitchFamily="49" charset="-128"/>
                <a:ea typeface="MS Mincho" pitchFamily="49" charset="-128"/>
                <a:cs typeface="MS Mincho"/>
                <a:sym typeface="MS Mincho"/>
              </a:rPr>
              <a:t>2.</a:t>
            </a:r>
            <a:r>
              <a:rPr lang="ja-JP" altLang="ko-KR" sz="1200" dirty="0">
                <a:solidFill>
                  <a:schemeClr val="tx1"/>
                </a:solidFill>
                <a:latin typeface="MS Mincho" pitchFamily="49" charset="-128"/>
                <a:ea typeface="MS Mincho" pitchFamily="49" charset="-128"/>
              </a:rPr>
              <a:t>設定方式の</a:t>
            </a:r>
            <a:r>
              <a:rPr lang="ja-JP" altLang="en-US" sz="1200" dirty="0">
                <a:solidFill>
                  <a:schemeClr val="tx1"/>
                </a:solidFill>
                <a:latin typeface="MS Mincho" pitchFamily="49" charset="-128"/>
                <a:ea typeface="MS Mincho" pitchFamily="49" charset="-128"/>
              </a:rPr>
              <a:t>点検</a:t>
            </a:r>
            <a:r>
              <a:rPr lang="ja-JP" altLang="ko-KR" sz="1200" dirty="0">
                <a:solidFill>
                  <a:schemeClr val="tx1"/>
                </a:solidFill>
                <a:latin typeface="MS Mincho" pitchFamily="49" charset="-128"/>
                <a:ea typeface="MS Mincho" pitchFamily="49" charset="-128"/>
              </a:rPr>
              <a:t>ルール</a:t>
            </a:r>
            <a:endParaRPr lang="en-US" altLang="ko-KR" sz="1200" b="1" dirty="0">
              <a:solidFill>
                <a:schemeClr val="tx1"/>
              </a:solidFill>
              <a:latin typeface="MS Mincho" pitchFamily="49" charset="-128"/>
              <a:ea typeface="MS Mincho" pitchFamily="49" charset="-128"/>
              <a:cs typeface="MS Mincho"/>
              <a:sym typeface="MS Mincho"/>
            </a:endParaRPr>
          </a:p>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設定方式のルール</a:t>
            </a:r>
            <a:r>
              <a:rPr lang="ja-JP" altLang="en-US" sz="1100" dirty="0">
                <a:solidFill>
                  <a:schemeClr val="tx1"/>
                </a:solidFill>
                <a:latin typeface="MS Mincho" pitchFamily="49" charset="-128"/>
                <a:ea typeface="MS Mincho" pitchFamily="49" charset="-128"/>
              </a:rPr>
              <a:t>段階</a:t>
            </a:r>
            <a:r>
              <a:rPr lang="ja-JP" altLang="ko-KR" sz="1100" dirty="0">
                <a:solidFill>
                  <a:schemeClr val="tx1"/>
                </a:solidFill>
                <a:latin typeface="MS Mincho" pitchFamily="49" charset="-128"/>
                <a:ea typeface="MS Mincho" pitchFamily="49" charset="-128"/>
              </a:rPr>
              <a:t>の作成</a:t>
            </a:r>
            <a:endParaRPr lang="en-US" altLang="ja-JP" sz="1100" dirty="0">
              <a:solidFill>
                <a:schemeClr val="tx1"/>
              </a:solidFill>
              <a:latin typeface="MS Mincho" pitchFamily="49" charset="-128"/>
              <a:ea typeface="MS Mincho" pitchFamily="49" charset="-128"/>
            </a:endParaRPr>
          </a:p>
          <a:p>
            <a:pPr lvl="0">
              <a:lnSpc>
                <a:spcPct val="125000"/>
              </a:lnSpc>
            </a:pPr>
            <a:r>
              <a:rPr lang="ja-JP" altLang="ko-KR" sz="1100" dirty="0">
                <a:solidFill>
                  <a:schemeClr val="tx1"/>
                </a:solidFill>
                <a:latin typeface="MS Mincho" pitchFamily="49" charset="-128"/>
                <a:ea typeface="MS Mincho" pitchFamily="49" charset="-128"/>
              </a:rPr>
              <a:t> </a:t>
            </a:r>
            <a:r>
              <a:rPr lang="en-US" altLang="ja-JP"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設定方法で</a:t>
            </a:r>
            <a:r>
              <a:rPr lang="ja-JP" altLang="en-US" sz="1100" dirty="0">
                <a:solidFill>
                  <a:schemeClr val="tx1"/>
                </a:solidFill>
                <a:latin typeface="MS Mincho" pitchFamily="49" charset="-128"/>
                <a:ea typeface="MS Mincho" pitchFamily="49" charset="-128"/>
              </a:rPr>
              <a:t>点検</a:t>
            </a:r>
            <a:r>
              <a:rPr lang="ja-JP" altLang="ko-KR" sz="1100" dirty="0">
                <a:solidFill>
                  <a:schemeClr val="tx1"/>
                </a:solidFill>
                <a:latin typeface="MS Mincho" pitchFamily="49" charset="-128"/>
                <a:ea typeface="MS Mincho" pitchFamily="49" charset="-128"/>
              </a:rPr>
              <a:t>ルールの</a:t>
            </a:r>
            <a:r>
              <a:rPr lang="ja-JP" altLang="en-US" sz="1100" dirty="0">
                <a:solidFill>
                  <a:schemeClr val="tx1"/>
                </a:solidFill>
                <a:latin typeface="MS Mincho" pitchFamily="49" charset="-128"/>
                <a:ea typeface="MS Mincho" pitchFamily="49" charset="-128"/>
              </a:rPr>
              <a:t>段階</a:t>
            </a:r>
            <a:r>
              <a:rPr lang="ja-JP" altLang="ko-KR" sz="1100" dirty="0">
                <a:solidFill>
                  <a:schemeClr val="tx1"/>
                </a:solidFill>
                <a:latin typeface="MS Mincho" pitchFamily="49" charset="-128"/>
                <a:ea typeface="MS Mincho" pitchFamily="49" charset="-128"/>
              </a:rPr>
              <a:t>を作成する方法です。</a:t>
            </a:r>
            <a:endParaRPr sz="1100" dirty="0">
              <a:solidFill>
                <a:schemeClr val="tx1"/>
              </a:solidFill>
              <a:latin typeface="MS Mincho" pitchFamily="49" charset="-128"/>
              <a:ea typeface="MS Mincho" pitchFamily="49"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7</a:t>
            </a:fld>
            <a:endParaRPr dirty="0"/>
          </a:p>
        </p:txBody>
      </p:sp>
      <p:sp>
        <p:nvSpPr>
          <p:cNvPr id="30" name="Google Shape;123;p3">
            <a:extLst>
              <a:ext uri="{FF2B5EF4-FFF2-40B4-BE49-F238E27FC236}">
                <a16:creationId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18" name="テキスト ボックス 2">
            <a:extLst>
              <a:ext uri="{FF2B5EF4-FFF2-40B4-BE49-F238E27FC236}">
                <a16:creationId xmlns:a16="http://schemas.microsoft.com/office/drawing/2014/main" id="{2E8BDE35-6B75-43EE-966F-09A38183B47E}"/>
              </a:ext>
            </a:extLst>
          </p:cNvPr>
          <p:cNvSpPr txBox="1"/>
          <p:nvPr/>
        </p:nvSpPr>
        <p:spPr>
          <a:xfrm>
            <a:off x="1199466" y="3776139"/>
            <a:ext cx="3042670" cy="1785104"/>
          </a:xfrm>
          <a:prstGeom prst="rect">
            <a:avLst/>
          </a:prstGeom>
          <a:noFill/>
        </p:spPr>
        <p:txBody>
          <a:bodyPr wrap="square">
            <a:spAutoFit/>
          </a:bodyPr>
          <a:lstStyle/>
          <a:p>
            <a:pPr marL="171450" indent="-171450">
              <a:lnSpc>
                <a:spcPct val="125000"/>
              </a:lnSpc>
              <a:buFontTx/>
              <a:buChar char="-"/>
            </a:pPr>
            <a:r>
              <a:rPr lang="ja-JP" altLang="ko-KR" sz="1100" dirty="0">
                <a:solidFill>
                  <a:schemeClr val="tx1"/>
                </a:solidFill>
                <a:latin typeface="MS Mincho" pitchFamily="49" charset="-128"/>
                <a:ea typeface="MS Mincho" pitchFamily="49" charset="-128"/>
              </a:rPr>
              <a:t>ルール</a:t>
            </a:r>
            <a:r>
              <a:rPr lang="ja-JP" altLang="en-US" sz="1100" dirty="0">
                <a:solidFill>
                  <a:schemeClr val="tx1"/>
                </a:solidFill>
                <a:latin typeface="MS Mincho" pitchFamily="49" charset="-128"/>
                <a:ea typeface="MS Mincho" pitchFamily="49" charset="-128"/>
              </a:rPr>
              <a:t>段階</a:t>
            </a:r>
            <a:r>
              <a:rPr lang="ja-JP" altLang="ko-KR" sz="1100" dirty="0">
                <a:solidFill>
                  <a:schemeClr val="tx1"/>
                </a:solidFill>
                <a:latin typeface="MS Mincho" pitchFamily="49" charset="-128"/>
                <a:ea typeface="MS Mincho" pitchFamily="49" charset="-128"/>
              </a:rPr>
              <a:t>を追加する</a:t>
            </a:r>
            <a:r>
              <a:rPr lang="ja-JP" altLang="en-US" sz="1100" dirty="0">
                <a:solidFill>
                  <a:schemeClr val="tx1"/>
                </a:solidFill>
                <a:latin typeface="MS Mincho" pitchFamily="49" charset="-128"/>
                <a:ea typeface="MS Mincho" pitchFamily="49" charset="-128"/>
              </a:rPr>
              <a:t>ため</a:t>
            </a:r>
            <a:r>
              <a:rPr lang="ja-JP" altLang="ko-KR" sz="1100" dirty="0">
                <a:solidFill>
                  <a:schemeClr val="tx1"/>
                </a:solidFill>
                <a:latin typeface="MS Mincho" pitchFamily="49" charset="-128"/>
                <a:ea typeface="MS Mincho" pitchFamily="49" charset="-128"/>
              </a:rPr>
              <a:t>には①の[</a:t>
            </a:r>
            <a:r>
              <a:rPr lang="ja-JP" altLang="en-US" sz="1100" dirty="0">
                <a:solidFill>
                  <a:schemeClr val="tx1"/>
                </a:solidFill>
                <a:latin typeface="MS Mincho" pitchFamily="49" charset="-128"/>
                <a:ea typeface="MS Mincho" pitchFamily="49" charset="-128"/>
              </a:rPr>
              <a:t>段階</a:t>
            </a:r>
            <a:r>
              <a:rPr lang="ja-JP" altLang="ko-KR" sz="1100" dirty="0">
                <a:solidFill>
                  <a:schemeClr val="tx1"/>
                </a:solidFill>
                <a:latin typeface="MS Mincho" pitchFamily="49" charset="-128"/>
                <a:ea typeface="MS Mincho" pitchFamily="49" charset="-128"/>
              </a:rPr>
              <a:t>追加]ボタンを、ルールステップを修正するには②の[変更]ボタンをクリックして[ルール</a:t>
            </a:r>
            <a:r>
              <a:rPr lang="ja-JP" altLang="en-US" sz="1100" dirty="0">
                <a:solidFill>
                  <a:schemeClr val="tx1"/>
                </a:solidFill>
                <a:latin typeface="MS Mincho" pitchFamily="49" charset="-128"/>
                <a:ea typeface="MS Mincho" pitchFamily="49" charset="-128"/>
              </a:rPr>
              <a:t>段階</a:t>
            </a:r>
            <a:r>
              <a:rPr lang="ja-JP" altLang="ko-KR" sz="1100" dirty="0">
                <a:solidFill>
                  <a:schemeClr val="tx1"/>
                </a:solidFill>
                <a:latin typeface="MS Mincho" pitchFamily="49" charset="-128"/>
                <a:ea typeface="MS Mincho" pitchFamily="49" charset="-128"/>
              </a:rPr>
              <a:t>::</a:t>
            </a:r>
            <a:r>
              <a:rPr lang="ja-JP" altLang="en-US" sz="1100" dirty="0">
                <a:solidFill>
                  <a:schemeClr val="tx1"/>
                </a:solidFill>
                <a:latin typeface="MS Mincho" pitchFamily="49" charset="-128"/>
                <a:ea typeface="MS Mincho" pitchFamily="49" charset="-128"/>
              </a:rPr>
              <a:t>段階</a:t>
            </a:r>
            <a:r>
              <a:rPr lang="ja-JP" altLang="ko-KR" sz="1100" dirty="0">
                <a:solidFill>
                  <a:schemeClr val="tx1"/>
                </a:solidFill>
                <a:latin typeface="MS Mincho" pitchFamily="49" charset="-128"/>
                <a:ea typeface="MS Mincho" pitchFamily="49" charset="-128"/>
              </a:rPr>
              <a:t>追加] </a:t>
            </a:r>
            <a:r>
              <a:rPr lang="ja-JP" altLang="en-US" sz="1100" dirty="0">
                <a:solidFill>
                  <a:schemeClr val="tx1"/>
                </a:solidFill>
                <a:latin typeface="MS Mincho" pitchFamily="49" charset="-128"/>
                <a:ea typeface="MS Mincho" pitchFamily="49" charset="-128"/>
              </a:rPr>
              <a:t>ポップアップ</a:t>
            </a:r>
            <a:r>
              <a:rPr lang="ja-JP" altLang="ko-KR" sz="1100" dirty="0">
                <a:solidFill>
                  <a:schemeClr val="tx1"/>
                </a:solidFill>
                <a:latin typeface="MS Mincho" pitchFamily="49" charset="-128"/>
                <a:ea typeface="MS Mincho" pitchFamily="49" charset="-128"/>
              </a:rPr>
              <a:t>を呼び出します。</a:t>
            </a:r>
            <a:endParaRPr lang="en-US" altLang="ja-JP" sz="1100" dirty="0">
              <a:solidFill>
                <a:schemeClr val="tx1"/>
              </a:solidFill>
              <a:latin typeface="MS Mincho" pitchFamily="49" charset="-128"/>
              <a:ea typeface="MS Mincho" pitchFamily="49" charset="-128"/>
            </a:endParaRPr>
          </a:p>
          <a:p>
            <a:pPr marL="171450" indent="-171450">
              <a:lnSpc>
                <a:spcPct val="125000"/>
              </a:lnSpc>
              <a:buFontTx/>
              <a:buChar char="-"/>
            </a:pPr>
            <a:r>
              <a:rPr lang="ja-JP" altLang="ko-KR" sz="1100" dirty="0">
                <a:solidFill>
                  <a:schemeClr val="tx1"/>
                </a:solidFill>
                <a:latin typeface="MS Mincho" pitchFamily="49" charset="-128"/>
                <a:ea typeface="MS Mincho" pitchFamily="49" charset="-128"/>
              </a:rPr>
              <a:t>点検のためのロジックに該当する項目を設定後</a:t>
            </a:r>
            <a:r>
              <a:rPr lang="ja-JP" altLang="en-US" sz="1100" dirty="0">
                <a:solidFill>
                  <a:schemeClr val="tx1"/>
                </a:solidFill>
                <a:latin typeface="MS Mincho" pitchFamily="49" charset="-128"/>
                <a:ea typeface="MS Mincho" pitchFamily="49" charset="-128"/>
              </a:rPr>
              <a:t>に</a:t>
            </a:r>
            <a:r>
              <a:rPr lang="ja-JP" altLang="ko-KR" sz="1100" dirty="0">
                <a:solidFill>
                  <a:schemeClr val="tx1"/>
                </a:solidFill>
                <a:latin typeface="MS Mincho" pitchFamily="49" charset="-128"/>
                <a:ea typeface="MS Mincho" pitchFamily="49" charset="-128"/>
              </a:rPr>
              <a:t>③の［適用］ボタンをクリックして</a:t>
            </a:r>
            <a:endParaRPr lang="en-US" altLang="ja-JP" sz="1100" dirty="0">
              <a:solidFill>
                <a:schemeClr val="tx1"/>
              </a:solidFill>
              <a:latin typeface="MS Mincho" pitchFamily="49" charset="-128"/>
              <a:ea typeface="MS Mincho" pitchFamily="49" charset="-128"/>
            </a:endParaRPr>
          </a:p>
          <a:p>
            <a:pPr marL="171450" indent="-171450">
              <a:lnSpc>
                <a:spcPct val="125000"/>
              </a:lnSpc>
            </a:pPr>
            <a:r>
              <a:rPr lang="ja-JP" altLang="en-US"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作業内容を反映します。</a:t>
            </a:r>
            <a:endParaRPr lang="en-US" altLang="ko-KR" sz="1100" dirty="0">
              <a:solidFill>
                <a:schemeClr val="tx1"/>
              </a:solidFill>
              <a:latin typeface="MS Mincho" pitchFamily="49" charset="-128"/>
              <a:ea typeface="MS Mincho" pitchFamily="49" charset="-128"/>
              <a:cs typeface="KozGoPro-Medium"/>
            </a:endParaRPr>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780" y="1861896"/>
            <a:ext cx="2884487"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 name="직사각형 14"/>
          <p:cNvSpPr>
            <a:spLocks noChangeArrowheads="1"/>
          </p:cNvSpPr>
          <p:nvPr/>
        </p:nvSpPr>
        <p:spPr bwMode="auto">
          <a:xfrm>
            <a:off x="2113629" y="1634693"/>
            <a:ext cx="363538"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①</a:t>
            </a:r>
            <a:endParaRPr lang="ko-KR" altLang="en-US" b="0" dirty="0">
              <a:solidFill>
                <a:srgbClr val="FF0000"/>
              </a:solidFill>
              <a:latin typeface="ＭＳ 明朝" panose="02020609040205080304" pitchFamily="17" charset="-128"/>
            </a:endParaRPr>
          </a:p>
        </p:txBody>
      </p:sp>
      <p:sp>
        <p:nvSpPr>
          <p:cNvPr id="38" name="직사각형 15"/>
          <p:cNvSpPr>
            <a:spLocks noChangeArrowheads="1"/>
          </p:cNvSpPr>
          <p:nvPr/>
        </p:nvSpPr>
        <p:spPr bwMode="auto">
          <a:xfrm>
            <a:off x="2640480" y="1629982"/>
            <a:ext cx="3651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②</a:t>
            </a:r>
            <a:endParaRPr lang="ko-KR" altLang="en-US" b="0" dirty="0">
              <a:solidFill>
                <a:srgbClr val="FF0000"/>
              </a:solidFill>
              <a:latin typeface="ＭＳ 明朝" panose="02020609040205080304" pitchFamily="17" charset="-128"/>
            </a:endParaRPr>
          </a:p>
        </p:txBody>
      </p:sp>
      <p:pic>
        <p:nvPicPr>
          <p:cNvPr id="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580" y="1840776"/>
            <a:ext cx="2791176" cy="343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 name="직사각형 13"/>
          <p:cNvSpPr>
            <a:spLocks noChangeArrowheads="1"/>
          </p:cNvSpPr>
          <p:nvPr/>
        </p:nvSpPr>
        <p:spPr bwMode="auto">
          <a:xfrm>
            <a:off x="4985740" y="4911826"/>
            <a:ext cx="3312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③</a:t>
            </a:r>
            <a:endParaRPr lang="ko-KR" altLang="en-US" b="0" dirty="0">
              <a:solidFill>
                <a:srgbClr val="FF0000"/>
              </a:solidFill>
              <a:latin typeface="ＭＳ 明朝" panose="02020609040205080304" pitchFamily="17" charset="-128"/>
            </a:endParaRPr>
          </a:p>
        </p:txBody>
      </p:sp>
      <p:sp>
        <p:nvSpPr>
          <p:cNvPr id="41" name="Google Shape;122;p3"/>
          <p:cNvSpPr txBox="1"/>
          <p:nvPr/>
        </p:nvSpPr>
        <p:spPr>
          <a:xfrm>
            <a:off x="1048103" y="5619251"/>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MS Mincho" pitchFamily="49" charset="-128"/>
                <a:ea typeface="MS Mincho"/>
                <a:cs typeface="MS Mincho"/>
                <a:sym typeface="MS Mincho"/>
              </a:rPr>
              <a:t>●</a:t>
            </a:r>
            <a:r>
              <a:rPr lang="ja-JP" altLang="ko-KR" sz="1100" dirty="0">
                <a:solidFill>
                  <a:schemeClr val="tx1"/>
                </a:solidFill>
                <a:latin typeface="MS Mincho" pitchFamily="49" charset="-128"/>
                <a:ea typeface="MS Mincho" pitchFamily="49" charset="-128"/>
              </a:rPr>
              <a:t>設定方式のルール詳細データの作成 </a:t>
            </a:r>
            <a:endParaRPr lang="en-US" altLang="ja-JP" sz="1100" dirty="0">
              <a:solidFill>
                <a:schemeClr val="tx1"/>
              </a:solidFill>
              <a:latin typeface="MS Mincho" pitchFamily="49" charset="-128"/>
              <a:ea typeface="MS Mincho" pitchFamily="49" charset="-128"/>
            </a:endParaRPr>
          </a:p>
          <a:p>
            <a:pPr lvl="0">
              <a:lnSpc>
                <a:spcPct val="125000"/>
              </a:lnSpc>
            </a:pPr>
            <a:r>
              <a:rPr lang="ja-JP" altLang="en-US" sz="1100" dirty="0">
                <a:solidFill>
                  <a:schemeClr val="tx1"/>
                </a:solidFill>
                <a:latin typeface="MS Mincho" pitchFamily="49" charset="-128"/>
                <a:ea typeface="MS Mincho" pitchFamily="49" charset="-128"/>
              </a:rPr>
              <a:t>　</a:t>
            </a:r>
            <a:r>
              <a:rPr lang="ja-JP" altLang="ko-KR" sz="1100" dirty="0">
                <a:solidFill>
                  <a:schemeClr val="tx1"/>
                </a:solidFill>
                <a:latin typeface="MS Mincho" pitchFamily="49" charset="-128"/>
                <a:ea typeface="MS Mincho" pitchFamily="49" charset="-128"/>
              </a:rPr>
              <a:t>設定方法で</a:t>
            </a:r>
            <a:r>
              <a:rPr lang="ja-JP" altLang="en-US" sz="1100" dirty="0">
                <a:solidFill>
                  <a:schemeClr val="tx1"/>
                </a:solidFill>
                <a:latin typeface="MS Mincho" pitchFamily="49" charset="-128"/>
                <a:ea typeface="MS Mincho" pitchFamily="49" charset="-128"/>
              </a:rPr>
              <a:t>点検</a:t>
            </a:r>
            <a:r>
              <a:rPr lang="ja-JP" altLang="ko-KR" sz="1100" dirty="0">
                <a:solidFill>
                  <a:schemeClr val="tx1"/>
                </a:solidFill>
                <a:latin typeface="MS Mincho" pitchFamily="49" charset="-128"/>
                <a:ea typeface="MS Mincho" pitchFamily="49" charset="-128"/>
              </a:rPr>
              <a:t>ルールの詳細データを作成する方法です。</a:t>
            </a:r>
            <a:endParaRPr sz="1100" dirty="0">
              <a:solidFill>
                <a:schemeClr val="tx1"/>
              </a:solidFill>
              <a:latin typeface="MS Mincho" pitchFamily="49" charset="-128"/>
              <a:ea typeface="MS Mincho" pitchFamily="49" charset="-128"/>
              <a:cs typeface="MS Mincho"/>
              <a:sym typeface="MS Mincho"/>
            </a:endParaRPr>
          </a:p>
        </p:txBody>
      </p:sp>
      <p:pic>
        <p:nvPicPr>
          <p:cNvPr id="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6505" y="6376155"/>
            <a:ext cx="1815378" cy="165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 name="직사각형 14"/>
          <p:cNvSpPr>
            <a:spLocks noChangeArrowheads="1"/>
          </p:cNvSpPr>
          <p:nvPr/>
        </p:nvSpPr>
        <p:spPr bwMode="auto">
          <a:xfrm>
            <a:off x="1686573" y="6128241"/>
            <a:ext cx="269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①</a:t>
            </a:r>
            <a:endParaRPr lang="ko-KR" altLang="en-US" b="0" dirty="0">
              <a:solidFill>
                <a:srgbClr val="FF0000"/>
              </a:solidFill>
              <a:latin typeface="ＭＳ 明朝" panose="02020609040205080304" pitchFamily="17" charset="-128"/>
            </a:endParaRPr>
          </a:p>
        </p:txBody>
      </p:sp>
      <p:sp>
        <p:nvSpPr>
          <p:cNvPr id="44" name="직사각형 15"/>
          <p:cNvSpPr>
            <a:spLocks noChangeArrowheads="1"/>
          </p:cNvSpPr>
          <p:nvPr/>
        </p:nvSpPr>
        <p:spPr bwMode="auto">
          <a:xfrm>
            <a:off x="2099095" y="6123707"/>
            <a:ext cx="268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②</a:t>
            </a:r>
            <a:endParaRPr lang="ko-KR" altLang="en-US" b="0" dirty="0">
              <a:solidFill>
                <a:srgbClr val="FF0000"/>
              </a:solidFill>
              <a:latin typeface="ＭＳ 明朝" panose="02020609040205080304" pitchFamily="17" charset="-128"/>
            </a:endParaRPr>
          </a:p>
        </p:txBody>
      </p:sp>
      <p:pic>
        <p:nvPicPr>
          <p:cNvPr id="4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6505" y="8091231"/>
            <a:ext cx="1786789" cy="111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 name="직사각형 13"/>
          <p:cNvSpPr>
            <a:spLocks noChangeArrowheads="1"/>
          </p:cNvSpPr>
          <p:nvPr/>
        </p:nvSpPr>
        <p:spPr bwMode="auto">
          <a:xfrm>
            <a:off x="1598216" y="8910739"/>
            <a:ext cx="2479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③</a:t>
            </a:r>
            <a:endParaRPr lang="ko-KR" altLang="en-US" b="0" dirty="0">
              <a:solidFill>
                <a:srgbClr val="FF0000"/>
              </a:solidFill>
              <a:latin typeface="ＭＳ 明朝" panose="02020609040205080304" pitchFamily="17" charset="-128"/>
            </a:endParaRPr>
          </a:p>
        </p:txBody>
      </p:sp>
      <p:sp>
        <p:nvSpPr>
          <p:cNvPr id="48" name="テキスト ボックス 2">
            <a:extLst>
              <a:ext uri="{FF2B5EF4-FFF2-40B4-BE49-F238E27FC236}">
                <a16:creationId xmlns:a16="http://schemas.microsoft.com/office/drawing/2014/main" id="{2E8BDE35-6B75-43EE-966F-09A38183B47E}"/>
              </a:ext>
            </a:extLst>
          </p:cNvPr>
          <p:cNvSpPr txBox="1"/>
          <p:nvPr/>
        </p:nvSpPr>
        <p:spPr>
          <a:xfrm>
            <a:off x="3103294" y="8061868"/>
            <a:ext cx="4096160" cy="1150315"/>
          </a:xfrm>
          <a:prstGeom prst="rect">
            <a:avLst/>
          </a:prstGeom>
          <a:noFill/>
        </p:spPr>
        <p:txBody>
          <a:bodyPr wrap="square">
            <a:spAutoFit/>
          </a:bodyPr>
          <a:lstStyle/>
          <a:p>
            <a:pPr marL="171450" indent="-171450">
              <a:lnSpc>
                <a:spcPct val="125000"/>
              </a:lnSpc>
              <a:buFontTx/>
              <a:buChar char="-"/>
            </a:pPr>
            <a:r>
              <a:rPr lang="ja-JP" altLang="ko-KR" sz="1100" dirty="0">
                <a:latin typeface="MS Mincho" pitchFamily="49" charset="-128"/>
                <a:ea typeface="MS Mincho" pitchFamily="49" charset="-128"/>
              </a:rPr>
              <a:t>項目を設定した後</a:t>
            </a:r>
            <a:r>
              <a:rPr lang="ja-JP" altLang="en-US" sz="1100" dirty="0">
                <a:latin typeface="MS Mincho" pitchFamily="49" charset="-128"/>
                <a:ea typeface="MS Mincho" pitchFamily="49" charset="-128"/>
              </a:rPr>
              <a:t>に</a:t>
            </a:r>
            <a:r>
              <a:rPr lang="ja-JP" altLang="ko-KR" sz="1100" dirty="0">
                <a:solidFill>
                  <a:srgbClr val="FF0000"/>
                </a:solidFill>
                <a:latin typeface="MS Mincho" pitchFamily="49" charset="-128"/>
                <a:ea typeface="MS Mincho" pitchFamily="49" charset="-128"/>
              </a:rPr>
              <a:t>③</a:t>
            </a:r>
            <a:r>
              <a:rPr lang="ja-JP" altLang="ko-KR" sz="1100" dirty="0">
                <a:latin typeface="MS Mincho" pitchFamily="49" charset="-128"/>
                <a:ea typeface="MS Mincho" pitchFamily="49" charset="-128"/>
              </a:rPr>
              <a:t>の［適用］ボタンをクリックして</a:t>
            </a:r>
            <a:endParaRPr lang="en-US" altLang="ja-JP" sz="1100" dirty="0">
              <a:latin typeface="MS Mincho" pitchFamily="49" charset="-128"/>
              <a:ea typeface="MS Mincho" pitchFamily="49" charset="-128"/>
            </a:endParaRPr>
          </a:p>
          <a:p>
            <a:pPr marL="171450" indent="-17145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作業内容を反映します。</a:t>
            </a:r>
            <a:endParaRPr lang="en-US" altLang="ja-JP" sz="1100" dirty="0">
              <a:latin typeface="MS Mincho" pitchFamily="49" charset="-128"/>
              <a:ea typeface="MS Mincho" pitchFamily="49" charset="-128"/>
            </a:endParaRPr>
          </a:p>
          <a:p>
            <a:pPr marL="171450" indent="-171450">
              <a:lnSpc>
                <a:spcPct val="125000"/>
              </a:lnSpc>
              <a:buFontTx/>
              <a:buChar char="-"/>
            </a:pPr>
            <a:r>
              <a:rPr lang="ja-JP" altLang="ko-KR" sz="1100" dirty="0">
                <a:latin typeface="MS Mincho" pitchFamily="49" charset="-128"/>
                <a:ea typeface="MS Mincho" pitchFamily="49" charset="-128"/>
              </a:rPr>
              <a:t>ルール詳細の項目を追加するには、</a:t>
            </a:r>
            <a:r>
              <a:rPr lang="ja-JP" altLang="ko-KR" sz="1100" dirty="0">
                <a:solidFill>
                  <a:srgbClr val="FF0000"/>
                </a:solidFill>
                <a:latin typeface="MS Mincho" pitchFamily="49" charset="-128"/>
                <a:ea typeface="MS Mincho" pitchFamily="49" charset="-128"/>
              </a:rPr>
              <a:t>④</a:t>
            </a:r>
            <a:r>
              <a:rPr lang="ja-JP" altLang="ko-KR" sz="1100" dirty="0">
                <a:latin typeface="MS Mincho" pitchFamily="49" charset="-128"/>
                <a:ea typeface="MS Mincho" pitchFamily="49" charset="-128"/>
              </a:rPr>
              <a:t>の[コード追加]ボタンをクリックして[項目検索] </a:t>
            </a:r>
            <a:r>
              <a:rPr lang="ja-JP" altLang="en-US" sz="1100" dirty="0">
                <a:latin typeface="MS Mincho" pitchFamily="49" charset="-128"/>
                <a:ea typeface="MS Mincho" pitchFamily="49" charset="-128"/>
              </a:rPr>
              <a:t>ポップアップ</a:t>
            </a:r>
            <a:r>
              <a:rPr lang="ja-JP" altLang="ko-KR" sz="1100" dirty="0">
                <a:latin typeface="MS Mincho" pitchFamily="49" charset="-128"/>
                <a:ea typeface="MS Mincho" pitchFamily="49" charset="-128"/>
              </a:rPr>
              <a:t>を呼び出します。</a:t>
            </a:r>
            <a:endParaRPr lang="en-US" altLang="ja-JP" sz="1100" dirty="0">
              <a:latin typeface="MS Mincho" pitchFamily="49" charset="-128"/>
              <a:ea typeface="MS Mincho" pitchFamily="49" charset="-128"/>
            </a:endParaRPr>
          </a:p>
          <a:p>
            <a:pPr marL="171450" indent="-171450">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ルールID採番プロセスと同じ方法で処理できます。</a:t>
            </a:r>
            <a:endParaRPr lang="en-US" altLang="ko-KR" sz="1100" dirty="0">
              <a:solidFill>
                <a:schemeClr val="tx1"/>
              </a:solidFill>
              <a:latin typeface="MS Mincho" pitchFamily="49" charset="-128"/>
              <a:ea typeface="MS Mincho" pitchFamily="49" charset="-128"/>
              <a:cs typeface="KozGoPro-Medium"/>
            </a:endParaRPr>
          </a:p>
        </p:txBody>
      </p:sp>
      <p:sp>
        <p:nvSpPr>
          <p:cNvPr id="49" name="テキスト ボックス 2">
            <a:extLst>
              <a:ext uri="{FF2B5EF4-FFF2-40B4-BE49-F238E27FC236}">
                <a16:creationId xmlns:a16="http://schemas.microsoft.com/office/drawing/2014/main" id="{2E8BDE35-6B75-43EE-966F-09A38183B47E}"/>
              </a:ext>
            </a:extLst>
          </p:cNvPr>
          <p:cNvSpPr txBox="1"/>
          <p:nvPr/>
        </p:nvSpPr>
        <p:spPr>
          <a:xfrm>
            <a:off x="3235287" y="6339089"/>
            <a:ext cx="4163440" cy="938719"/>
          </a:xfrm>
          <a:prstGeom prst="rect">
            <a:avLst/>
          </a:prstGeom>
          <a:noFill/>
        </p:spPr>
        <p:txBody>
          <a:bodyPr wrap="square">
            <a:spAutoFit/>
          </a:bodyPr>
          <a:lstStyle/>
          <a:p>
            <a:pPr>
              <a:lnSpc>
                <a:spcPct val="125000"/>
              </a:lnSpc>
            </a:pPr>
            <a:r>
              <a:rPr lang="ja-JP" altLang="ko-KR" sz="1100" dirty="0">
                <a:latin typeface="ＭＳ 明朝" panose="02020609040205080304" pitchFamily="17" charset="-128"/>
                <a:ea typeface="ＭＳ 明朝" panose="02020609040205080304" pitchFamily="17" charset="-128"/>
              </a:rPr>
              <a:t>ルール詳細はルール詳細の情報と項目で構成されます。</a:t>
            </a:r>
            <a:endParaRPr lang="en-US" altLang="ja-JP" sz="1100" dirty="0">
              <a:latin typeface="ＭＳ 明朝" panose="02020609040205080304" pitchFamily="17" charset="-128"/>
              <a:ea typeface="ＭＳ 明朝" panose="02020609040205080304" pitchFamily="17" charset="-128"/>
            </a:endParaRPr>
          </a:p>
          <a:p>
            <a:pPr>
              <a:lnSpc>
                <a:spcPct val="125000"/>
              </a:lnSpc>
            </a:pPr>
            <a:r>
              <a:rPr lang="ja-JP" altLang="ko-KR" sz="1100" dirty="0">
                <a:latin typeface="ＭＳ 明朝" panose="02020609040205080304" pitchFamily="17" charset="-128"/>
                <a:ea typeface="ＭＳ 明朝" panose="02020609040205080304" pitchFamily="17" charset="-128"/>
              </a:rPr>
              <a:t>ルール詳細の情報を追加する</a:t>
            </a:r>
            <a:r>
              <a:rPr lang="ja-JP" altLang="en-US" sz="1100" dirty="0">
                <a:latin typeface="ＭＳ 明朝" panose="02020609040205080304" pitchFamily="17" charset="-128"/>
                <a:ea typeface="ＭＳ 明朝" panose="02020609040205080304" pitchFamily="17" charset="-128"/>
              </a:rPr>
              <a:t>ため</a:t>
            </a:r>
            <a:r>
              <a:rPr lang="ja-JP" altLang="ko-KR" sz="1100" dirty="0">
                <a:latin typeface="ＭＳ 明朝" panose="02020609040205080304" pitchFamily="17" charset="-128"/>
                <a:ea typeface="ＭＳ 明朝" panose="02020609040205080304" pitchFamily="17" charset="-128"/>
              </a:rPr>
              <a:t>には</a:t>
            </a:r>
            <a:r>
              <a:rPr lang="ja-JP" altLang="ko-KR" sz="1100" dirty="0">
                <a:solidFill>
                  <a:srgbClr val="FF0000"/>
                </a:solidFill>
                <a:latin typeface="ＭＳ 明朝" panose="02020609040205080304" pitchFamily="17" charset="-128"/>
                <a:ea typeface="ＭＳ 明朝" panose="02020609040205080304" pitchFamily="17" charset="-128"/>
              </a:rPr>
              <a:t>①</a:t>
            </a:r>
            <a:r>
              <a:rPr lang="ja-JP" altLang="ko-KR" sz="1100" dirty="0">
                <a:latin typeface="ＭＳ 明朝" panose="02020609040205080304" pitchFamily="17" charset="-128"/>
                <a:ea typeface="ＭＳ 明朝" panose="02020609040205080304" pitchFamily="17" charset="-128"/>
              </a:rPr>
              <a:t>の[詳細追加]ボタンを、</a:t>
            </a:r>
            <a:endParaRPr lang="en-US" altLang="ja-JP" sz="1100" dirty="0">
              <a:latin typeface="ＭＳ 明朝" panose="02020609040205080304" pitchFamily="17" charset="-128"/>
              <a:ea typeface="ＭＳ 明朝" panose="02020609040205080304" pitchFamily="17" charset="-128"/>
            </a:endParaRPr>
          </a:p>
          <a:p>
            <a:pPr marL="171450" indent="-171450">
              <a:lnSpc>
                <a:spcPct val="125000"/>
              </a:lnSpc>
            </a:pPr>
            <a:r>
              <a:rPr lang="ja-JP" altLang="ko-KR" sz="1100" dirty="0">
                <a:latin typeface="ＭＳ 明朝" panose="02020609040205080304" pitchFamily="17" charset="-128"/>
                <a:ea typeface="ＭＳ 明朝" panose="02020609040205080304" pitchFamily="17" charset="-128"/>
              </a:rPr>
              <a:t>ルール詳細の情報を修正するには</a:t>
            </a:r>
            <a:r>
              <a:rPr lang="ja-JP" altLang="ko-KR" sz="1100" dirty="0">
                <a:solidFill>
                  <a:srgbClr val="FF0000"/>
                </a:solidFill>
                <a:latin typeface="ＭＳ 明朝" panose="02020609040205080304" pitchFamily="17" charset="-128"/>
                <a:ea typeface="ＭＳ 明朝" panose="02020609040205080304" pitchFamily="17" charset="-128"/>
              </a:rPr>
              <a:t>②</a:t>
            </a:r>
            <a:r>
              <a:rPr lang="ja-JP" altLang="ko-KR" sz="1100" dirty="0">
                <a:latin typeface="ＭＳ 明朝" panose="02020609040205080304" pitchFamily="17" charset="-128"/>
                <a:ea typeface="ＭＳ 明朝" panose="02020609040205080304" pitchFamily="17" charset="-128"/>
              </a:rPr>
              <a:t>の[変更]ボタンをクリック</a:t>
            </a:r>
            <a:endParaRPr lang="en-US" altLang="ja-JP" sz="1100" dirty="0">
              <a:latin typeface="ＭＳ 明朝" panose="02020609040205080304" pitchFamily="17" charset="-128"/>
              <a:ea typeface="ＭＳ 明朝" panose="02020609040205080304" pitchFamily="17" charset="-128"/>
            </a:endParaRPr>
          </a:p>
          <a:p>
            <a:pPr marL="171450" indent="-171450">
              <a:lnSpc>
                <a:spcPct val="125000"/>
              </a:lnSpc>
            </a:pPr>
            <a:r>
              <a:rPr lang="ja-JP" altLang="ko-KR" sz="1100" dirty="0">
                <a:latin typeface="ＭＳ 明朝" panose="02020609040205080304" pitchFamily="17" charset="-128"/>
                <a:ea typeface="ＭＳ 明朝" panose="02020609040205080304" pitchFamily="17" charset="-128"/>
              </a:rPr>
              <a:t>して[ルール詳細::詳細追加] </a:t>
            </a:r>
            <a:r>
              <a:rPr lang="ja-JP" altLang="en-US" sz="1100" dirty="0">
                <a:latin typeface="ＭＳ 明朝" panose="02020609040205080304" pitchFamily="17" charset="-128"/>
                <a:ea typeface="ＭＳ 明朝" panose="02020609040205080304" pitchFamily="17" charset="-128"/>
              </a:rPr>
              <a:t>ポップアップ</a:t>
            </a:r>
            <a:r>
              <a:rPr lang="ja-JP" altLang="ko-KR" sz="1100" dirty="0">
                <a:latin typeface="ＭＳ 明朝" panose="02020609040205080304" pitchFamily="17" charset="-128"/>
                <a:ea typeface="ＭＳ 明朝" panose="02020609040205080304" pitchFamily="17" charset="-128"/>
              </a:rPr>
              <a:t>を呼び出します。</a:t>
            </a:r>
            <a:endParaRPr lang="en-US" altLang="ko-KR" sz="1100" dirty="0">
              <a:solidFill>
                <a:schemeClr val="tx1"/>
              </a:solidFill>
              <a:latin typeface="ＭＳ 明朝" panose="02020609040205080304" pitchFamily="17" charset="-128"/>
              <a:ea typeface="ＭＳ 明朝" panose="02020609040205080304" pitchFamily="17" charset="-128"/>
              <a:cs typeface="KozGoPro-Medium"/>
            </a:endParaRPr>
          </a:p>
        </p:txBody>
      </p:sp>
    </p:spTree>
    <p:extLst>
      <p:ext uri="{BB962C8B-B14F-4D97-AF65-F5344CB8AC3E}">
        <p14:creationId xmlns:p14="http://schemas.microsoft.com/office/powerpoint/2010/main" val="334630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2" name="Google Shape;122;p3"/>
          <p:cNvSpPr txBox="1"/>
          <p:nvPr/>
        </p:nvSpPr>
        <p:spPr>
          <a:xfrm>
            <a:off x="1079837" y="1058056"/>
            <a:ext cx="5400000" cy="515485"/>
          </a:xfrm>
          <a:prstGeom prst="rect">
            <a:avLst/>
          </a:prstGeom>
          <a:noFill/>
          <a:ln>
            <a:noFill/>
          </a:ln>
        </p:spPr>
        <p:txBody>
          <a:bodyPr spcFirstLastPara="1" wrap="square" lIns="91425" tIns="45700" rIns="91425" bIns="45700" anchor="t" anchorCtr="0">
            <a:spAutoFit/>
          </a:bodyPr>
          <a:lstStyle/>
          <a:p>
            <a:pPr lvl="0">
              <a:lnSpc>
                <a:spcPct val="125000"/>
              </a:lnSpc>
            </a:pPr>
            <a:r>
              <a:rPr lang="ko-KR" sz="1100" b="1" dirty="0">
                <a:solidFill>
                  <a:schemeClr val="tx1"/>
                </a:solidFill>
                <a:latin typeface="ＭＳ 明朝" panose="02020609040205080304" pitchFamily="17" charset="-128"/>
                <a:ea typeface="MS Mincho"/>
                <a:cs typeface="MS Mincho"/>
                <a:sym typeface="MS Mincho"/>
              </a:rPr>
              <a:t>●</a:t>
            </a:r>
            <a:r>
              <a:rPr lang="ja-JP" altLang="ko-KR" sz="1100" dirty="0">
                <a:solidFill>
                  <a:schemeClr val="tx1"/>
                </a:solidFill>
                <a:latin typeface="ＭＳ 明朝" panose="02020609040205080304" pitchFamily="17" charset="-128"/>
                <a:ea typeface="ＭＳ 明朝" panose="02020609040205080304" pitchFamily="17" charset="-128"/>
              </a:rPr>
              <a:t>設定方式のルール</a:t>
            </a:r>
            <a:r>
              <a:rPr lang="ja-JP" altLang="en-US" sz="1100" dirty="0">
                <a:solidFill>
                  <a:schemeClr val="tx1"/>
                </a:solidFill>
                <a:latin typeface="ＭＳ 明朝" panose="02020609040205080304" pitchFamily="17" charset="-128"/>
                <a:ea typeface="ＭＳ 明朝" panose="02020609040205080304" pitchFamily="17" charset="-128"/>
              </a:rPr>
              <a:t>段階</a:t>
            </a:r>
            <a:r>
              <a:rPr lang="ja-JP" altLang="ko-KR" sz="1100" dirty="0">
                <a:solidFill>
                  <a:schemeClr val="tx1"/>
                </a:solidFill>
                <a:latin typeface="ＭＳ 明朝" panose="02020609040205080304" pitchFamily="17" charset="-128"/>
                <a:ea typeface="ＭＳ 明朝" panose="02020609040205080304" pitchFamily="17" charset="-128"/>
              </a:rPr>
              <a:t>とルール詳細の連結</a:t>
            </a:r>
            <a:endParaRPr lang="en-US" altLang="ja-JP" sz="1100" dirty="0">
              <a:solidFill>
                <a:schemeClr val="tx1"/>
              </a:solidFill>
              <a:latin typeface="ＭＳ 明朝" panose="02020609040205080304" pitchFamily="17" charset="-128"/>
              <a:ea typeface="ＭＳ 明朝" panose="02020609040205080304" pitchFamily="17" charset="-128"/>
            </a:endParaRPr>
          </a:p>
          <a:p>
            <a:pPr lvl="0">
              <a:lnSpc>
                <a:spcPct val="125000"/>
              </a:lnSpc>
            </a:pPr>
            <a:r>
              <a:rPr lang="ja-JP" altLang="en-US" sz="1100" dirty="0">
                <a:solidFill>
                  <a:schemeClr val="tx1"/>
                </a:solidFill>
                <a:latin typeface="ＭＳ 明朝" panose="02020609040205080304" pitchFamily="17" charset="-128"/>
                <a:ea typeface="ＭＳ 明朝" panose="02020609040205080304" pitchFamily="17" charset="-128"/>
              </a:rPr>
              <a:t>　</a:t>
            </a:r>
            <a:r>
              <a:rPr lang="ja-JP" altLang="ko-KR" sz="1100" dirty="0">
                <a:solidFill>
                  <a:schemeClr val="tx1"/>
                </a:solidFill>
                <a:latin typeface="ＭＳ 明朝" panose="02020609040205080304" pitchFamily="17" charset="-128"/>
                <a:ea typeface="ＭＳ 明朝" panose="02020609040205080304" pitchFamily="17" charset="-128"/>
              </a:rPr>
              <a:t> 設定方法でチェックルールのルール</a:t>
            </a:r>
            <a:r>
              <a:rPr lang="ja-JP" altLang="en-US" sz="1100" dirty="0">
                <a:solidFill>
                  <a:schemeClr val="tx1"/>
                </a:solidFill>
                <a:latin typeface="ＭＳ 明朝" panose="02020609040205080304" pitchFamily="17" charset="-128"/>
                <a:ea typeface="ＭＳ 明朝" panose="02020609040205080304" pitchFamily="17" charset="-128"/>
              </a:rPr>
              <a:t>段階</a:t>
            </a:r>
            <a:r>
              <a:rPr lang="ja-JP" altLang="ko-KR" sz="1100" dirty="0">
                <a:solidFill>
                  <a:schemeClr val="tx1"/>
                </a:solidFill>
                <a:latin typeface="ＭＳ 明朝" panose="02020609040205080304" pitchFamily="17" charset="-128"/>
                <a:ea typeface="ＭＳ 明朝" panose="02020609040205080304" pitchFamily="17" charset="-128"/>
              </a:rPr>
              <a:t>と詳細データを連結する方法です。</a:t>
            </a:r>
            <a:endParaRPr sz="1100" dirty="0">
              <a:solidFill>
                <a:schemeClr val="tx1"/>
              </a:solidFill>
              <a:latin typeface="ＭＳ 明朝" panose="02020609040205080304" pitchFamily="17" charset="-128"/>
              <a:ea typeface="ＭＳ 明朝" panose="02020609040205080304" pitchFamily="17" charset="-128"/>
              <a:cs typeface="MS Mincho"/>
              <a:sym typeface="MS Mincho"/>
            </a:endParaRPr>
          </a:p>
        </p:txBody>
      </p:sp>
      <p:sp>
        <p:nvSpPr>
          <p:cNvPr id="124" name="Google Shape;124;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tLang="ko-KR"/>
              <a:pPr marL="0" lvl="0" indent="0" algn="r" rtl="0">
                <a:spcBef>
                  <a:spcPts val="0"/>
                </a:spcBef>
                <a:spcAft>
                  <a:spcPts val="0"/>
                </a:spcAft>
                <a:buNone/>
              </a:pPr>
              <a:t>8</a:t>
            </a:fld>
            <a:endParaRPr dirty="0"/>
          </a:p>
        </p:txBody>
      </p:sp>
      <p:sp>
        <p:nvSpPr>
          <p:cNvPr id="30" name="Google Shape;123;p3">
            <a:extLst>
              <a:ext uri="{FF2B5EF4-FFF2-40B4-BE49-F238E27FC236}">
                <a16:creationId xmlns:a16="http://schemas.microsoft.com/office/drawing/2014/main" id="{884261EC-43E9-D4FD-95BB-9C465A88A124}"/>
              </a:ext>
            </a:extLst>
          </p:cNvPr>
          <p:cNvSpPr/>
          <p:nvPr/>
        </p:nvSpPr>
        <p:spPr>
          <a:xfrm>
            <a:off x="980661" y="8431492"/>
            <a:ext cx="975432" cy="215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a:ea typeface="Century"/>
              <a:cs typeface="Century"/>
              <a:sym typeface="Century"/>
            </a:endParaRPr>
          </a:p>
        </p:txBody>
      </p:sp>
      <p:sp>
        <p:nvSpPr>
          <p:cNvPr id="49" name="テキスト ボックス 2">
            <a:extLst>
              <a:ext uri="{FF2B5EF4-FFF2-40B4-BE49-F238E27FC236}">
                <a16:creationId xmlns:a16="http://schemas.microsoft.com/office/drawing/2014/main" id="{2E8BDE35-6B75-43EE-966F-09A38183B47E}"/>
              </a:ext>
            </a:extLst>
          </p:cNvPr>
          <p:cNvSpPr txBox="1"/>
          <p:nvPr/>
        </p:nvSpPr>
        <p:spPr>
          <a:xfrm>
            <a:off x="1455247" y="3861566"/>
            <a:ext cx="4303296" cy="698012"/>
          </a:xfrm>
          <a:prstGeom prst="rect">
            <a:avLst/>
          </a:prstGeom>
          <a:noFill/>
        </p:spPr>
        <p:txBody>
          <a:bodyPr wrap="square">
            <a:spAutoFit/>
          </a:bodyPr>
          <a:lstStyle/>
          <a:p>
            <a:pPr>
              <a:lnSpc>
                <a:spcPct val="125000"/>
              </a:lnSpc>
            </a:pPr>
            <a:r>
              <a:rPr lang="ko-KR" altLang="en-US" sz="1100" dirty="0">
                <a:solidFill>
                  <a:srgbClr val="FF0000"/>
                </a:solidFill>
                <a:latin typeface="MS Mincho" pitchFamily="49" charset="-128"/>
                <a:ea typeface="ＭＳ 明朝" panose="02020609040205080304" pitchFamily="17" charset="-128"/>
                <a:cs typeface="KozGoPro-Medium"/>
              </a:rPr>
              <a:t>①</a:t>
            </a:r>
            <a:r>
              <a:rPr lang="ja-JP" altLang="ko-KR" sz="1100" dirty="0">
                <a:latin typeface="MS Mincho" pitchFamily="49" charset="-128"/>
                <a:ea typeface="MS Mincho" pitchFamily="49" charset="-128"/>
              </a:rPr>
              <a:t>ルール</a:t>
            </a:r>
            <a:r>
              <a:rPr lang="ja-JP" altLang="en-US" sz="1100" dirty="0">
                <a:latin typeface="MS Mincho" pitchFamily="49" charset="-128"/>
                <a:ea typeface="MS Mincho" pitchFamily="49" charset="-128"/>
              </a:rPr>
              <a:t>段階を</a:t>
            </a:r>
            <a:r>
              <a:rPr lang="ja-JP" altLang="ko-KR" sz="1100" dirty="0">
                <a:latin typeface="MS Mincho" pitchFamily="49" charset="-128"/>
                <a:ea typeface="MS Mincho" pitchFamily="49" charset="-128"/>
              </a:rPr>
              <a:t>選択します。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a:solidFill>
                  <a:srgbClr val="FF0000"/>
                </a:solidFill>
                <a:latin typeface="MS Mincho" pitchFamily="49" charset="-128"/>
                <a:ea typeface="MS Mincho" pitchFamily="49" charset="-128"/>
                <a:cs typeface="KozGoPro-Medium"/>
              </a:rPr>
              <a:t>②</a:t>
            </a:r>
            <a:r>
              <a:rPr lang="ja-JP" altLang="ko-KR" sz="1100" dirty="0">
                <a:latin typeface="MS Mincho" pitchFamily="49" charset="-128"/>
                <a:ea typeface="MS Mincho" pitchFamily="49" charset="-128"/>
              </a:rPr>
              <a:t>ルールの詳細を選択します。</a:t>
            </a:r>
            <a:endParaRPr lang="en-US" altLang="ko-KR" sz="1100" dirty="0">
              <a:solidFill>
                <a:schemeClr val="tx1"/>
              </a:solidFill>
              <a:latin typeface="MS Mincho" pitchFamily="49" charset="-128"/>
              <a:ea typeface="MS Mincho" pitchFamily="49" charset="-128"/>
              <a:cs typeface="KozGoPro-Medium"/>
            </a:endParaRPr>
          </a:p>
          <a:p>
            <a:pPr>
              <a:lnSpc>
                <a:spcPct val="125000"/>
              </a:lnSpc>
            </a:pPr>
            <a:r>
              <a:rPr lang="en-US" altLang="ko-KR" sz="1100" dirty="0">
                <a:solidFill>
                  <a:srgbClr val="FF0000"/>
                </a:solidFill>
                <a:latin typeface="MS Mincho" pitchFamily="49" charset="-128"/>
                <a:ea typeface="MS Mincho" pitchFamily="49" charset="-128"/>
                <a:cs typeface="KozGoPro-Medium"/>
              </a:rPr>
              <a:t>③</a:t>
            </a:r>
            <a:r>
              <a:rPr lang="ko-KR" altLang="en-US" sz="1100" dirty="0">
                <a:solidFill>
                  <a:schemeClr val="tx1"/>
                </a:solidFill>
                <a:latin typeface="MS Mincho" pitchFamily="49" charset="-128"/>
                <a:ea typeface="ＭＳ 明朝" panose="02020609040205080304" pitchFamily="17" charset="-128"/>
                <a:cs typeface="KozGoPro-Medium"/>
              </a:rPr>
              <a:t> </a:t>
            </a:r>
            <a:r>
              <a:rPr lang="ja-JP" altLang="ko-KR" sz="1100" dirty="0">
                <a:latin typeface="MS Mincho" pitchFamily="49" charset="-128"/>
                <a:ea typeface="MS Mincho" pitchFamily="49" charset="-128"/>
              </a:rPr>
              <a:t>[</a:t>
            </a:r>
            <a:r>
              <a:rPr lang="ja-JP" altLang="en-US" sz="1100" dirty="0">
                <a:latin typeface="MS Mincho" pitchFamily="49" charset="-128"/>
                <a:ea typeface="MS Mincho" pitchFamily="49" charset="-128"/>
              </a:rPr>
              <a:t>段階</a:t>
            </a:r>
            <a:r>
              <a:rPr lang="ja-JP" altLang="ko-KR" sz="1100" dirty="0">
                <a:latin typeface="MS Mincho" pitchFamily="49" charset="-128"/>
                <a:ea typeface="MS Mincho" pitchFamily="49" charset="-128"/>
              </a:rPr>
              <a:t>追加]ボタンをクリックして作業内容を反映します。</a:t>
            </a:r>
            <a:endParaRPr lang="en-US" altLang="ko-KR" sz="1100" dirty="0">
              <a:solidFill>
                <a:schemeClr val="tx1"/>
              </a:solidFill>
              <a:latin typeface="MS Mincho" pitchFamily="49" charset="-128"/>
              <a:ea typeface="MS Mincho" pitchFamily="49" charset="-128"/>
              <a:cs typeface="KozGoPro-Medium"/>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935" y="1818252"/>
            <a:ext cx="4489450" cy="201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 name="직사각형 14"/>
          <p:cNvSpPr>
            <a:spLocks noChangeArrowheads="1"/>
          </p:cNvSpPr>
          <p:nvPr/>
        </p:nvSpPr>
        <p:spPr bwMode="auto">
          <a:xfrm>
            <a:off x="1177762" y="2302449"/>
            <a:ext cx="2774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①</a:t>
            </a:r>
            <a:endParaRPr lang="ko-KR" altLang="en-US" b="0" dirty="0">
              <a:solidFill>
                <a:srgbClr val="FF0000"/>
              </a:solidFill>
              <a:latin typeface="ＭＳ 明朝" panose="02020609040205080304" pitchFamily="17" charset="-128"/>
            </a:endParaRPr>
          </a:p>
        </p:txBody>
      </p:sp>
      <p:sp>
        <p:nvSpPr>
          <p:cNvPr id="21" name="직사각형 15"/>
          <p:cNvSpPr>
            <a:spLocks noChangeArrowheads="1"/>
          </p:cNvSpPr>
          <p:nvPr/>
        </p:nvSpPr>
        <p:spPr bwMode="auto">
          <a:xfrm>
            <a:off x="3476886" y="2434904"/>
            <a:ext cx="2774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②</a:t>
            </a:r>
            <a:endParaRPr lang="ko-KR" altLang="en-US" b="0" dirty="0">
              <a:solidFill>
                <a:srgbClr val="FF0000"/>
              </a:solidFill>
              <a:latin typeface="ＭＳ 明朝" panose="02020609040205080304" pitchFamily="17" charset="-128"/>
            </a:endParaRPr>
          </a:p>
        </p:txBody>
      </p:sp>
      <p:sp>
        <p:nvSpPr>
          <p:cNvPr id="22" name="직사각형 13"/>
          <p:cNvSpPr>
            <a:spLocks noChangeArrowheads="1"/>
          </p:cNvSpPr>
          <p:nvPr/>
        </p:nvSpPr>
        <p:spPr bwMode="auto">
          <a:xfrm>
            <a:off x="2929175" y="1573541"/>
            <a:ext cx="2774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③</a:t>
            </a:r>
            <a:endParaRPr lang="ko-KR" altLang="en-US" b="0" dirty="0">
              <a:solidFill>
                <a:srgbClr val="FF0000"/>
              </a:solidFill>
              <a:latin typeface="ＭＳ 明朝" panose="02020609040205080304" pitchFamily="17" charset="-128"/>
            </a:endParaRPr>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436" y="4652771"/>
            <a:ext cx="4497932" cy="111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 name="직사각형 16"/>
          <p:cNvSpPr>
            <a:spLocks noChangeArrowheads="1"/>
          </p:cNvSpPr>
          <p:nvPr/>
        </p:nvSpPr>
        <p:spPr bwMode="auto">
          <a:xfrm>
            <a:off x="1498085" y="5325679"/>
            <a:ext cx="2774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bg1"/>
                </a:solidFill>
                <a:latin typeface="Lucida Sans" panose="020B0602030504020204" pitchFamily="34" charset="0"/>
                <a:ea typeface="굴림" panose="020B0600000101010101" pitchFamily="50" charset="-127"/>
              </a:defRPr>
            </a:lvl1pPr>
            <a:lvl2pPr marL="742950" indent="-285750" eaLnBrk="0" hangingPunct="0">
              <a:defRPr sz="1400" b="1">
                <a:solidFill>
                  <a:schemeClr val="bg1"/>
                </a:solidFill>
                <a:latin typeface="Lucida Sans" panose="020B0602030504020204" pitchFamily="34" charset="0"/>
                <a:ea typeface="굴림" panose="020B0600000101010101" pitchFamily="50" charset="-127"/>
              </a:defRPr>
            </a:lvl2pPr>
            <a:lvl3pPr marL="1143000" indent="-228600" eaLnBrk="0" hangingPunct="0">
              <a:defRPr sz="1400" b="1">
                <a:solidFill>
                  <a:schemeClr val="bg1"/>
                </a:solidFill>
                <a:latin typeface="Lucida Sans" panose="020B0602030504020204" pitchFamily="34" charset="0"/>
                <a:ea typeface="굴림" panose="020B0600000101010101" pitchFamily="50" charset="-127"/>
              </a:defRPr>
            </a:lvl3pPr>
            <a:lvl4pPr marL="1600200" indent="-228600" eaLnBrk="0" hangingPunct="0">
              <a:defRPr sz="1400" b="1">
                <a:solidFill>
                  <a:schemeClr val="bg1"/>
                </a:solidFill>
                <a:latin typeface="Lucida Sans" panose="020B0602030504020204" pitchFamily="34" charset="0"/>
                <a:ea typeface="굴림" panose="020B0600000101010101" pitchFamily="50" charset="-127"/>
              </a:defRPr>
            </a:lvl4pPr>
            <a:lvl5pPr marL="2057400" indent="-228600" eaLnBrk="0" hangingPunct="0">
              <a:defRPr sz="1400" b="1">
                <a:solidFill>
                  <a:schemeClr val="bg1"/>
                </a:solidFill>
                <a:latin typeface="Lucida Sans" panose="020B0602030504020204" pitchFamily="34" charset="0"/>
                <a:ea typeface="굴림" panose="020B0600000101010101" pitchFamily="50" charset="-127"/>
              </a:defRPr>
            </a:lvl5pPr>
            <a:lvl6pPr marL="25146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6pPr>
            <a:lvl7pPr marL="29718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7pPr>
            <a:lvl8pPr marL="34290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8pPr>
            <a:lvl9pPr marL="3886200" indent="-228600" eaLnBrk="0" fontAlgn="base" hangingPunct="0">
              <a:spcBef>
                <a:spcPct val="0"/>
              </a:spcBef>
              <a:spcAft>
                <a:spcPct val="0"/>
              </a:spcAft>
              <a:defRPr sz="1400" b="1">
                <a:solidFill>
                  <a:schemeClr val="bg1"/>
                </a:solidFill>
                <a:latin typeface="Lucida Sans" panose="020B0602030504020204" pitchFamily="34" charset="0"/>
                <a:ea typeface="굴림" panose="020B0600000101010101" pitchFamily="50" charset="-127"/>
              </a:defRPr>
            </a:lvl9pPr>
          </a:lstStyle>
          <a:p>
            <a:pPr eaLnBrk="1" hangingPunct="1"/>
            <a:r>
              <a:rPr lang="en-US" altLang="ko-KR" b="0" dirty="0">
                <a:solidFill>
                  <a:srgbClr val="FF0000"/>
                </a:solidFill>
                <a:latin typeface="ＭＳ 明朝" panose="02020609040205080304" pitchFamily="17" charset="-128"/>
                <a:ea typeface="ＭＳ 明朝" panose="02020609040205080304" pitchFamily="17" charset="-128"/>
              </a:rPr>
              <a:t>④</a:t>
            </a:r>
            <a:endParaRPr lang="ko-KR" altLang="en-US" b="0" dirty="0">
              <a:solidFill>
                <a:srgbClr val="FF0000"/>
              </a:solidFill>
              <a:latin typeface="ＭＳ 明朝" panose="02020609040205080304" pitchFamily="17" charset="-128"/>
            </a:endParaRPr>
          </a:p>
        </p:txBody>
      </p:sp>
      <p:sp>
        <p:nvSpPr>
          <p:cNvPr id="25" name="テキスト ボックス 2">
            <a:extLst>
              <a:ext uri="{FF2B5EF4-FFF2-40B4-BE49-F238E27FC236}">
                <a16:creationId xmlns:a16="http://schemas.microsoft.com/office/drawing/2014/main" id="{2E8BDE35-6B75-43EE-966F-09A38183B47E}"/>
              </a:ext>
            </a:extLst>
          </p:cNvPr>
          <p:cNvSpPr txBox="1"/>
          <p:nvPr/>
        </p:nvSpPr>
        <p:spPr>
          <a:xfrm>
            <a:off x="1521078" y="5906758"/>
            <a:ext cx="5782544" cy="1785104"/>
          </a:xfrm>
          <a:prstGeom prst="rect">
            <a:avLst/>
          </a:prstGeom>
          <a:noFill/>
        </p:spPr>
        <p:txBody>
          <a:bodyPr wrap="square">
            <a:spAutoFit/>
          </a:bodyPr>
          <a:lstStyle/>
          <a:p>
            <a:pPr>
              <a:lnSpc>
                <a:spcPct val="125000"/>
              </a:lnSpc>
            </a:pPr>
            <a:r>
              <a:rPr lang="ko-KR" altLang="en-US" sz="1100" dirty="0">
                <a:solidFill>
                  <a:srgbClr val="FF0000"/>
                </a:solidFill>
                <a:latin typeface="MS Mincho" pitchFamily="49" charset="-128"/>
                <a:ea typeface="ＭＳ 明朝" panose="02020609040205080304" pitchFamily="17" charset="-128"/>
                <a:cs typeface="KozGoPro-Medium"/>
              </a:rPr>
              <a:t>④</a:t>
            </a:r>
            <a:r>
              <a:rPr lang="ja-JP" altLang="ko-KR" sz="1100" dirty="0">
                <a:latin typeface="MS Mincho" pitchFamily="49" charset="-128"/>
                <a:ea typeface="MS Mincho" pitchFamily="49" charset="-128"/>
              </a:rPr>
              <a:t>ルール</a:t>
            </a:r>
            <a:r>
              <a:rPr lang="ja-JP" altLang="en-US" sz="1100" dirty="0">
                <a:latin typeface="MS Mincho" pitchFamily="49" charset="-128"/>
                <a:ea typeface="MS Mincho" pitchFamily="49" charset="-128"/>
              </a:rPr>
              <a:t>段階</a:t>
            </a:r>
            <a:r>
              <a:rPr lang="ja-JP" altLang="ko-KR" sz="1100" dirty="0">
                <a:latin typeface="MS Mincho" pitchFamily="49" charset="-128"/>
                <a:ea typeface="MS Mincho" pitchFamily="49" charset="-128"/>
              </a:rPr>
              <a:t>の下にルール詳細が追加されます</a:t>
            </a:r>
            <a:r>
              <a:rPr lang="en-US" altLang="ko-KR" sz="1100" dirty="0">
                <a:solidFill>
                  <a:schemeClr val="tx1"/>
                </a:solidFill>
                <a:latin typeface="MS Mincho" pitchFamily="49" charset="-128"/>
                <a:ea typeface="MS Mincho" pitchFamily="49" charset="-128"/>
                <a:cs typeface="KozGoPro-Medium"/>
              </a:rPr>
              <a:t>.</a:t>
            </a:r>
          </a:p>
          <a:p>
            <a:pPr>
              <a:lnSpc>
                <a:spcPct val="125000"/>
              </a:lnSpc>
            </a:pPr>
            <a:r>
              <a:rPr lang="ko-KR" altLang="en-US" sz="1100" dirty="0">
                <a:solidFill>
                  <a:schemeClr val="tx1"/>
                </a:solidFill>
                <a:latin typeface="MS Mincho" pitchFamily="49" charset="-128"/>
                <a:ea typeface="ＭＳ 明朝" panose="02020609040205080304" pitchFamily="17" charset="-128"/>
                <a:cs typeface="KozGoPro-Medium"/>
              </a:rPr>
              <a:t> </a:t>
            </a:r>
            <a:r>
              <a:rPr lang="ja-JP" altLang="ko-KR" sz="1100" dirty="0">
                <a:latin typeface="MS Mincho" pitchFamily="49" charset="-128"/>
                <a:ea typeface="MS Mincho" pitchFamily="49" charset="-128"/>
              </a:rPr>
              <a:t>1つのルール</a:t>
            </a:r>
            <a:r>
              <a:rPr lang="ja-JP" altLang="en-US" sz="1100" dirty="0">
                <a:latin typeface="MS Mincho" pitchFamily="49" charset="-128"/>
                <a:ea typeface="MS Mincho" pitchFamily="49" charset="-128"/>
              </a:rPr>
              <a:t>段階</a:t>
            </a:r>
            <a:r>
              <a:rPr lang="ja-JP" altLang="ko-KR" sz="1100" dirty="0">
                <a:latin typeface="MS Mincho" pitchFamily="49" charset="-128"/>
                <a:ea typeface="MS Mincho" pitchFamily="49" charset="-128"/>
              </a:rPr>
              <a:t>にマスター</a:t>
            </a:r>
            <a:r>
              <a:rPr lang="ja-JP" altLang="en-US" sz="1100" dirty="0">
                <a:latin typeface="MS Mincho" pitchFamily="49" charset="-128"/>
                <a:ea typeface="MS Mincho" pitchFamily="49" charset="-128"/>
              </a:rPr>
              <a:t>種類</a:t>
            </a:r>
            <a:r>
              <a:rPr lang="ja-JP" altLang="ko-KR" sz="1100" dirty="0">
                <a:latin typeface="MS Mincho" pitchFamily="49" charset="-128"/>
                <a:ea typeface="MS Mincho" pitchFamily="49" charset="-128"/>
              </a:rPr>
              <a:t>が同じ複数のルール詳細を関連付ける</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ことができます。</a:t>
            </a:r>
            <a:r>
              <a:rPr lang="ja-JP" altLang="en-US" sz="1100" dirty="0">
                <a:latin typeface="MS Mincho" pitchFamily="49" charset="-128"/>
                <a:ea typeface="MS Mincho" pitchFamily="49" charset="-128"/>
              </a:rPr>
              <a:t>又、</a:t>
            </a:r>
            <a:r>
              <a:rPr lang="ja-JP" altLang="ko-KR" sz="1100" dirty="0">
                <a:latin typeface="MS Mincho" pitchFamily="49" charset="-128"/>
                <a:ea typeface="MS Mincho" pitchFamily="49" charset="-128"/>
              </a:rPr>
              <a:t>複数のルール</a:t>
            </a:r>
            <a:r>
              <a:rPr lang="ja-JP" altLang="en-US" sz="1100" dirty="0">
                <a:latin typeface="MS Mincho" pitchFamily="49" charset="-128"/>
                <a:ea typeface="MS Mincho" pitchFamily="49" charset="-128"/>
              </a:rPr>
              <a:t>段階</a:t>
            </a:r>
            <a:r>
              <a:rPr lang="ja-JP" altLang="ko-KR" sz="1100" dirty="0">
                <a:latin typeface="MS Mincho" pitchFamily="49" charset="-128"/>
                <a:ea typeface="MS Mincho" pitchFamily="49" charset="-128"/>
              </a:rPr>
              <a:t>に1つのルール詳細をリンクする</a:t>
            </a:r>
            <a:endParaRPr lang="en-US" altLang="ja-JP" sz="1100" dirty="0">
              <a:latin typeface="MS Mincho" pitchFamily="49" charset="-128"/>
              <a:ea typeface="MS Mincho" pitchFamily="49" charset="-128"/>
            </a:endParaRPr>
          </a:p>
          <a:p>
            <a:pPr>
              <a:lnSpc>
                <a:spcPct val="125000"/>
              </a:lnSpc>
            </a:pPr>
            <a:r>
              <a:rPr lang="ja-JP" altLang="ko-KR" sz="1100" dirty="0">
                <a:latin typeface="MS Mincho" pitchFamily="49" charset="-128"/>
                <a:ea typeface="MS Mincho" pitchFamily="49" charset="-128"/>
              </a:rPr>
              <a:t> こともできます。</a:t>
            </a:r>
            <a:endParaRPr lang="en-US" altLang="ja-JP" sz="1100" dirty="0">
              <a:latin typeface="MS Mincho" pitchFamily="49" charset="-128"/>
              <a:ea typeface="MS Mincho" pitchFamily="49" charset="-128"/>
            </a:endParaRPr>
          </a:p>
          <a:p>
            <a:pPr>
              <a:lnSpc>
                <a:spcPct val="125000"/>
              </a:lnSpc>
            </a:pP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ルール詳細がルール</a:t>
            </a:r>
            <a:r>
              <a:rPr lang="ja-JP" altLang="en-US" sz="1100" dirty="0">
                <a:latin typeface="MS Mincho" pitchFamily="49" charset="-128"/>
                <a:ea typeface="MS Mincho" pitchFamily="49" charset="-128"/>
              </a:rPr>
              <a:t>段階</a:t>
            </a:r>
            <a:r>
              <a:rPr lang="ja-JP" altLang="ko-KR" sz="1100" dirty="0">
                <a:latin typeface="MS Mincho" pitchFamily="49" charset="-128"/>
                <a:ea typeface="MS Mincho" pitchFamily="49" charset="-128"/>
              </a:rPr>
              <a:t>にリンクされると自動</a:t>
            </a:r>
            <a:r>
              <a:rPr lang="ja-JP" altLang="en-US" sz="1100" dirty="0">
                <a:latin typeface="MS Mincho" pitchFamily="49" charset="-128"/>
                <a:ea typeface="MS Mincho" pitchFamily="49" charset="-128"/>
              </a:rPr>
              <a:t>点検</a:t>
            </a:r>
            <a:r>
              <a:rPr lang="ja-JP" altLang="ko-KR" sz="1100" dirty="0">
                <a:latin typeface="MS Mincho" pitchFamily="49" charset="-128"/>
                <a:ea typeface="MS Mincho" pitchFamily="49" charset="-128"/>
              </a:rPr>
              <a:t>が実行され、ルール</a:t>
            </a:r>
            <a:r>
              <a:rPr lang="ja-JP" altLang="en-US" sz="1100" dirty="0">
                <a:latin typeface="MS Mincho" pitchFamily="49" charset="-128"/>
                <a:ea typeface="MS Mincho" pitchFamily="49" charset="-128"/>
              </a:rPr>
              <a:t>段階 </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のロジックをチェックすると、ルール詳細のコードに対してロジックがチェ</a:t>
            </a:r>
            <a:endParaRPr lang="en-US" altLang="ja-JP" sz="1100" dirty="0">
              <a:latin typeface="MS Mincho" pitchFamily="49" charset="-128"/>
              <a:ea typeface="MS Mincho" pitchFamily="49" charset="-128"/>
            </a:endParaRPr>
          </a:p>
          <a:p>
            <a:pPr>
              <a:lnSpc>
                <a:spcPct val="125000"/>
              </a:lnSpc>
            </a:pPr>
            <a:r>
              <a:rPr lang="en-US" altLang="ja-JP" sz="1100" dirty="0">
                <a:latin typeface="MS Mincho" pitchFamily="49" charset="-128"/>
                <a:ea typeface="MS Mincho" pitchFamily="49" charset="-128"/>
              </a:rPr>
              <a:t> </a:t>
            </a:r>
            <a:r>
              <a:rPr lang="ja-JP" altLang="ko-KR" sz="1100" dirty="0">
                <a:latin typeface="MS Mincho" pitchFamily="49" charset="-128"/>
                <a:ea typeface="MS Mincho" pitchFamily="49" charset="-128"/>
              </a:rPr>
              <a:t>ックされます。</a:t>
            </a:r>
            <a:endParaRPr lang="en-US" altLang="ko-KR" sz="1100" dirty="0">
              <a:solidFill>
                <a:schemeClr val="tx1"/>
              </a:solidFill>
              <a:latin typeface="MS Mincho" pitchFamily="49" charset="-128"/>
              <a:ea typeface="MS Mincho" pitchFamily="49" charset="-128"/>
              <a:cs typeface="KozGoPro-Medium"/>
            </a:endParaRPr>
          </a:p>
        </p:txBody>
      </p:sp>
    </p:spTree>
    <p:extLst>
      <p:ext uri="{BB962C8B-B14F-4D97-AF65-F5344CB8AC3E}">
        <p14:creationId xmlns:p14="http://schemas.microsoft.com/office/powerpoint/2010/main" val="1477968003"/>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2838</TotalTime>
  <Words>3446</Words>
  <Application>Microsoft Office PowerPoint</Application>
  <PresentationFormat>ユーザー設定</PresentationFormat>
  <Paragraphs>329</Paragraphs>
  <Slides>20</Slides>
  <Notes>19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0</vt:i4>
      </vt:variant>
      <vt:variant>
        <vt:lpstr>スライド タイトル</vt:lpstr>
      </vt:variant>
      <vt:variant>
        <vt:i4>20</vt:i4>
      </vt:variant>
    </vt:vector>
  </HeadingPairs>
  <TitlesOfParts>
    <vt:vector size="29" baseType="lpstr">
      <vt:lpstr>굴림체</vt:lpstr>
      <vt:lpstr>ＭＳ ゴシック</vt:lpstr>
      <vt:lpstr>ＭＳ ゴシック</vt:lpstr>
      <vt:lpstr>MS Mincho</vt:lpstr>
      <vt:lpstr>MS Mincho</vt:lpstr>
      <vt:lpstr>游明朝</vt:lpstr>
      <vt:lpstr>Arial</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honda</dc:creator>
  <cp:lastModifiedBy>英華 金</cp:lastModifiedBy>
  <cp:revision>174</cp:revision>
  <dcterms:created xsi:type="dcterms:W3CDTF">2019-02-22T14:43:31Z</dcterms:created>
  <dcterms:modified xsi:type="dcterms:W3CDTF">2023-09-27T09:37:52Z</dcterms:modified>
</cp:coreProperties>
</file>