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05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47378F-1DF4-300F-424B-B1D0CEC96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EAC21A6-6CEB-8ACD-E8AD-4407E77CCB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5C7A3B-18B8-5C6A-0880-36BD66FB3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6C62-EB9D-43EF-9CD4-1976E63272C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A66B68-77EC-4C7B-8B0D-DFB2EE856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FEC144-9831-BAF7-0F98-53507ED4B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89B1-7B14-4183-B9E2-EEF9A8F85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46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E87271-4395-F697-BE31-3922AFBA2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480C0CB-13C2-FE66-622C-E2D83D6276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8BE5E1-31A9-2043-540B-1171F277F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6C62-EB9D-43EF-9CD4-1976E63272C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441BF-F47D-1A99-29FA-C9751328D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22E869-1232-53A3-DBB7-D0504066B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89B1-7B14-4183-B9E2-EEF9A8F85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73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B54B574-912B-4ED1-CEE2-0C8CEECD9D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F7072A1-FFB4-BEF5-816A-AEBEDFA60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8997FC-72BC-D842-3BA3-22947FD17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6C62-EB9D-43EF-9CD4-1976E63272C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F945C3-5B02-2EFE-15BE-6D444C89C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7C64A6-7A55-CECB-D3A8-4C262C957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89B1-7B14-4183-B9E2-EEF9A8F85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95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0B39C1-332B-A109-FE46-F68FF9A97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88DCE9-CA6C-9F55-3201-869CF13C3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1A3DEA-4C9A-02CC-E4BD-0F1139E5A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6C62-EB9D-43EF-9CD4-1976E63272C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0829E3-AB53-A860-41D0-356B6B182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5F32A2-749F-05D7-3D5C-0C3235002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89B1-7B14-4183-B9E2-EEF9A8F85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727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7A93C2-4B50-53CC-8A9A-D37B58E4B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C5FAE6F-51CC-06A1-E209-C996A9DB8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C8BE47-FD4B-BA64-6625-F00F0C7EE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6C62-EB9D-43EF-9CD4-1976E63272C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9446AC-2956-1F84-3A2A-176C92CE9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C14B88-E914-AB67-F7B0-356E3DC48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89B1-7B14-4183-B9E2-EEF9A8F85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05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F86419-AECF-5B21-EC3A-C2C3A4D23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0583A8-725F-DD08-F774-028488ACA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03E072-28A7-C8E6-3EF5-D7C9650774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D0E64B-F652-4518-8806-133B1B3B7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6C62-EB9D-43EF-9CD4-1976E63272C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92F9A5-EA57-E58F-D36A-F9281DC22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60BF83-C1FA-DD89-F844-A6E97D7AD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89B1-7B14-4183-B9E2-EEF9A8F85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050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E140A5-9E3D-D72C-B4FF-03EC1CBF7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1D186BF-1B01-38E5-3732-017C4033A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4093E3-78F7-0067-531D-773B1E42F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BFD44EA-61B7-F7A9-CA0E-BF3687C080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E4AF869-FCFC-768E-EB03-315EA2F8CE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D3A5AF9-C38F-3224-40F5-38704D22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6C62-EB9D-43EF-9CD4-1976E63272C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A979854-9C66-02F1-0B69-E9D76B4A4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EA4D265-6815-E36C-3D99-A638DDDA2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89B1-7B14-4183-B9E2-EEF9A8F85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49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5EC13F-CD96-7A77-B517-7FEAC1FE1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5D84A78-2210-88A9-2D22-2A513BCDC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6C62-EB9D-43EF-9CD4-1976E63272C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BDBAB60-B275-0827-6E89-C1BD1B115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EAAEAB0-FBDE-B76A-196A-81A67EB07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89B1-7B14-4183-B9E2-EEF9A8F85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016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86775CD-4974-0FFE-3D54-D6ECD972B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6C62-EB9D-43EF-9CD4-1976E63272C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C14EAF0-14E1-734E-971F-5EA403147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E7B26BB-03C5-4085-6881-9559AB902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89B1-7B14-4183-B9E2-EEF9A8F85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807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410D09-BCA2-3375-C5B3-6BEFAC8DE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364D09-55C6-13C9-C580-0B19499A7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180D7DE-BB49-6B95-1079-5AF68CB30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ECADCC-9B0A-260A-5C0F-E82F7585D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6C62-EB9D-43EF-9CD4-1976E63272C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BB2C05-2368-AFEE-D980-A5A8A190A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7C0C99-7CDC-5551-9C45-F765D82D1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89B1-7B14-4183-B9E2-EEF9A8F85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770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ECCCA6-B81F-9B5B-78C4-C6D343323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45125F6-01D2-6AE5-BB47-9A59BCA1C9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E72EB3-1E0C-D551-C600-01ED9A404F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B2164F-8CCB-9DA8-4864-D7FB7B190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6C62-EB9D-43EF-9CD4-1976E63272C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2F1C4F-B94C-DFFC-32ED-2060B38AD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7D9F76-EB64-35ED-1AC1-B574B3398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89B1-7B14-4183-B9E2-EEF9A8F85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088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F06893C-5683-B83E-B8C0-D1688AFD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6FD473-22B2-03A9-E8FA-B1A160411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5EC42B-E265-D84E-1353-04CB1CCF74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96C62-EB9D-43EF-9CD4-1976E63272C0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107219-DB97-276D-5A16-3BDE1350E7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6E6D25-3B8A-0813-E4FD-987571701E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189B1-7B14-4183-B9E2-EEF9A8F85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735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ACE571B4-8BD0-5E40-E666-753312B67C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304" y="0"/>
            <a:ext cx="11021391" cy="6858000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91E6081F-A765-8EA8-0231-A9E2684857C4}"/>
              </a:ext>
            </a:extLst>
          </p:cNvPr>
          <p:cNvSpPr/>
          <p:nvPr/>
        </p:nvSpPr>
        <p:spPr>
          <a:xfrm>
            <a:off x="1953928" y="519764"/>
            <a:ext cx="798897" cy="24063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142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英華 金</dc:creator>
  <cp:lastModifiedBy>英華 金</cp:lastModifiedBy>
  <cp:revision>1</cp:revision>
  <dcterms:created xsi:type="dcterms:W3CDTF">2023-10-05T07:53:53Z</dcterms:created>
  <dcterms:modified xsi:type="dcterms:W3CDTF">2023-10-05T07:55:04Z</dcterms:modified>
</cp:coreProperties>
</file>