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19" r:id="rId2"/>
    <p:sldId id="320" r:id="rId3"/>
    <p:sldId id="321" r:id="rId4"/>
    <p:sldId id="322" r:id="rId5"/>
  </p:sldIdLst>
  <p:sldSz cx="12192000" cy="9144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86" autoAdjust="0"/>
    <p:restoredTop sz="94660"/>
  </p:normalViewPr>
  <p:slideViewPr>
    <p:cSldViewPr snapToGrid="0">
      <p:cViewPr varScale="1">
        <p:scale>
          <a:sx n="97" d="100"/>
          <a:sy n="97" d="100"/>
        </p:scale>
        <p:origin x="336" y="76"/>
      </p:cViewPr>
      <p:guideLst>
        <p:guide orient="horz" pos="2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122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2164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62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378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706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6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015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71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491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667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155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2E98E-B9A7-44BE-84EE-36909D6FDC3B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403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スライド１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0041336-A71F-D153-253F-4A69CB8D9E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452" y="945963"/>
            <a:ext cx="9627095" cy="7252073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3C1B68D-67B5-050C-738B-89747F2E5FDF}"/>
              </a:ext>
            </a:extLst>
          </p:cNvPr>
          <p:cNvSpPr/>
          <p:nvPr/>
        </p:nvSpPr>
        <p:spPr>
          <a:xfrm>
            <a:off x="8025669" y="7387563"/>
            <a:ext cx="565744" cy="50653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69487D7-F31C-B5A6-433B-34E2B0DE7974}"/>
              </a:ext>
            </a:extLst>
          </p:cNvPr>
          <p:cNvSpPr/>
          <p:nvPr/>
        </p:nvSpPr>
        <p:spPr>
          <a:xfrm>
            <a:off x="5624547" y="3085278"/>
            <a:ext cx="1072282" cy="39470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6784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スライド２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9B2211B9-6F22-D8AA-FB4D-E4F4A3AEE1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452" y="945963"/>
            <a:ext cx="9627095" cy="7252073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8D595CC-E382-DC53-D688-EB6E4444DAE7}"/>
              </a:ext>
            </a:extLst>
          </p:cNvPr>
          <p:cNvSpPr/>
          <p:nvPr/>
        </p:nvSpPr>
        <p:spPr>
          <a:xfrm>
            <a:off x="5624547" y="3085278"/>
            <a:ext cx="1072282" cy="39470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F406929-90B8-9F11-D804-8A27CB965DEA}"/>
              </a:ext>
            </a:extLst>
          </p:cNvPr>
          <p:cNvSpPr/>
          <p:nvPr/>
        </p:nvSpPr>
        <p:spPr>
          <a:xfrm>
            <a:off x="8025669" y="7387563"/>
            <a:ext cx="565744" cy="50653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047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スライド３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152F276-8140-1E5C-8D64-2A92B5A9D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452" y="945963"/>
            <a:ext cx="9627095" cy="7252073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2BA74FE-944E-C4C7-7CCF-AACD953CA435}"/>
              </a:ext>
            </a:extLst>
          </p:cNvPr>
          <p:cNvSpPr/>
          <p:nvPr/>
        </p:nvSpPr>
        <p:spPr>
          <a:xfrm>
            <a:off x="8025669" y="7387563"/>
            <a:ext cx="1256478" cy="50653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5E6AD56-DB9F-62F0-7A90-3D026F5F8A45}"/>
              </a:ext>
            </a:extLst>
          </p:cNvPr>
          <p:cNvSpPr/>
          <p:nvPr/>
        </p:nvSpPr>
        <p:spPr>
          <a:xfrm>
            <a:off x="8025669" y="4052304"/>
            <a:ext cx="1256478" cy="50653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485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スライド４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F3FF1DE-2EC9-4103-573B-87E971F46E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452" y="945963"/>
            <a:ext cx="9627095" cy="7252073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414C611-3CF7-5124-BC9C-A27D1EFC9DE4}"/>
              </a:ext>
            </a:extLst>
          </p:cNvPr>
          <p:cNvSpPr/>
          <p:nvPr/>
        </p:nvSpPr>
        <p:spPr>
          <a:xfrm>
            <a:off x="8025669" y="7387563"/>
            <a:ext cx="1256478" cy="50653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625FE26-0710-FD64-E67E-50720CD22AF3}"/>
              </a:ext>
            </a:extLst>
          </p:cNvPr>
          <p:cNvSpPr/>
          <p:nvPr/>
        </p:nvSpPr>
        <p:spPr>
          <a:xfrm>
            <a:off x="8025669" y="4052304"/>
            <a:ext cx="1256478" cy="50653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F8BC1E5-6166-FA87-E10C-C399B48A33A2}"/>
              </a:ext>
            </a:extLst>
          </p:cNvPr>
          <p:cNvSpPr/>
          <p:nvPr/>
        </p:nvSpPr>
        <p:spPr>
          <a:xfrm>
            <a:off x="8025669" y="3241831"/>
            <a:ext cx="1256478" cy="50653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725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rgbClr val="FF0000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76200">
          <a:solidFill>
            <a:srgbClr val="FF0000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5243</TotalTime>
  <Words>8</Words>
  <Application>Microsoft Office PowerPoint</Application>
  <PresentationFormat>ユーザー設定</PresentationFormat>
  <Paragraphs>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honda</dc:creator>
  <cp:lastModifiedBy>孝也 本田</cp:lastModifiedBy>
  <cp:revision>189</cp:revision>
  <cp:lastPrinted>2019-07-14T09:44:50Z</cp:lastPrinted>
  <dcterms:created xsi:type="dcterms:W3CDTF">2019-02-22T14:43:31Z</dcterms:created>
  <dcterms:modified xsi:type="dcterms:W3CDTF">2023-10-24T08:51:24Z</dcterms:modified>
</cp:coreProperties>
</file>