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9" r:id="rId2"/>
    <p:sldId id="324" r:id="rId3"/>
    <p:sldId id="325" r:id="rId4"/>
    <p:sldId id="320" r:id="rId5"/>
    <p:sldId id="326" r:id="rId6"/>
    <p:sldId id="327" r:id="rId7"/>
    <p:sldId id="328" r:id="rId8"/>
    <p:sldId id="321" r:id="rId9"/>
    <p:sldId id="329" r:id="rId10"/>
    <p:sldId id="330" r:id="rId11"/>
    <p:sldId id="331" r:id="rId12"/>
    <p:sldId id="322" r:id="rId13"/>
  </p:sldIdLst>
  <p:sldSz cx="12192000" cy="9144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53" y="154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1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1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7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E98E-B9A7-44BE-84EE-36909D6FDC3B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041336-A71F-D153-253F-4A69CB8D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945963"/>
            <a:ext cx="9627095" cy="72520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8170041" y="7493953"/>
            <a:ext cx="726824" cy="364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487D7-F31C-B5A6-433B-34E2B0DE7974}"/>
              </a:ext>
            </a:extLst>
          </p:cNvPr>
          <p:cNvSpPr/>
          <p:nvPr/>
        </p:nvSpPr>
        <p:spPr>
          <a:xfrm>
            <a:off x="5624547" y="3085278"/>
            <a:ext cx="1072282" cy="394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왼쪽 화살표 2"/>
          <p:cNvSpPr/>
          <p:nvPr/>
        </p:nvSpPr>
        <p:spPr>
          <a:xfrm>
            <a:off x="7191633" y="7154813"/>
            <a:ext cx="978408" cy="484632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3642" y="6993114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dirty="0">
                <a:solidFill>
                  <a:srgbClr val="FF0000"/>
                </a:solidFill>
              </a:rPr>
              <a:t>クリッ</a:t>
            </a:r>
            <a:r>
              <a:rPr lang="ja-JP" altLang="ko-KR" dirty="0" smtClean="0">
                <a:solidFill>
                  <a:srgbClr val="FF0000"/>
                </a:solidFill>
              </a:rPr>
              <a:t>ク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スライド</a:t>
            </a:r>
            <a:r>
              <a:rPr lang="ja-JP" altLang="en-US" dirty="0" smtClean="0"/>
              <a:t>１</a:t>
            </a:r>
            <a:r>
              <a:rPr lang="en-US" altLang="ja-JP" dirty="0" smtClean="0"/>
              <a:t>-a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３</a:t>
            </a:r>
            <a:r>
              <a:rPr lang="en-US" altLang="ja-JP" dirty="0" smtClean="0"/>
              <a:t>-b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BA74FE-944E-C4C7-7CCF-AACD953CA435}"/>
              </a:ext>
            </a:extLst>
          </p:cNvPr>
          <p:cNvSpPr/>
          <p:nvPr/>
        </p:nvSpPr>
        <p:spPr>
          <a:xfrm>
            <a:off x="8025669" y="7500551"/>
            <a:ext cx="1256478" cy="393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5727312" y="5029200"/>
            <a:ext cx="1256478" cy="383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071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３</a:t>
            </a:r>
            <a:r>
              <a:rPr lang="en-US" altLang="ja-JP" dirty="0" smtClean="0"/>
              <a:t>-c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BA74FE-944E-C4C7-7CCF-AACD953CA435}"/>
              </a:ext>
            </a:extLst>
          </p:cNvPr>
          <p:cNvSpPr/>
          <p:nvPr/>
        </p:nvSpPr>
        <p:spPr>
          <a:xfrm>
            <a:off x="8025669" y="7500551"/>
            <a:ext cx="1256478" cy="393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5801453" y="3657600"/>
            <a:ext cx="2316936" cy="4077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8227496" y="3342503"/>
            <a:ext cx="1867974" cy="315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8227496" y="4158045"/>
            <a:ext cx="1867974" cy="315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64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スライド４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3FF1DE-2EC9-4103-573B-87E971F46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945963"/>
            <a:ext cx="9627095" cy="72520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14C611-3CF7-5124-BC9C-A27D1EFC9DE4}"/>
              </a:ext>
            </a:extLst>
          </p:cNvPr>
          <p:cNvSpPr/>
          <p:nvPr/>
        </p:nvSpPr>
        <p:spPr>
          <a:xfrm>
            <a:off x="8025669" y="7387563"/>
            <a:ext cx="1256478" cy="50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25FE26-0710-FD64-E67E-50720CD22AF3}"/>
              </a:ext>
            </a:extLst>
          </p:cNvPr>
          <p:cNvSpPr/>
          <p:nvPr/>
        </p:nvSpPr>
        <p:spPr>
          <a:xfrm>
            <a:off x="8025669" y="4052304"/>
            <a:ext cx="1256478" cy="50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8BC1E5-6166-FA87-E10C-C399B48A33A2}"/>
              </a:ext>
            </a:extLst>
          </p:cNvPr>
          <p:cNvSpPr/>
          <p:nvPr/>
        </p:nvSpPr>
        <p:spPr>
          <a:xfrm>
            <a:off x="8025669" y="3241831"/>
            <a:ext cx="1256478" cy="50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7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199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１</a:t>
            </a:r>
            <a:r>
              <a:rPr lang="en-US" altLang="ja-JP" dirty="0" smtClean="0"/>
              <a:t>-a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7105135" y="3589638"/>
            <a:ext cx="565744" cy="333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487D7-F31C-B5A6-433B-34E2B0DE7974}"/>
              </a:ext>
            </a:extLst>
          </p:cNvPr>
          <p:cNvSpPr/>
          <p:nvPr/>
        </p:nvSpPr>
        <p:spPr>
          <a:xfrm>
            <a:off x="4992130" y="3589638"/>
            <a:ext cx="420130" cy="333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１</a:t>
            </a:r>
            <a:r>
              <a:rPr lang="en-US" altLang="ja-JP" dirty="0" smtClean="0"/>
              <a:t>-b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98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2211B9-6F22-D8AA-FB4D-E4F4A3AE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945963"/>
            <a:ext cx="9627095" cy="72520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D595CC-E382-DC53-D688-EB6E4444DAE7}"/>
              </a:ext>
            </a:extLst>
          </p:cNvPr>
          <p:cNvSpPr/>
          <p:nvPr/>
        </p:nvSpPr>
        <p:spPr>
          <a:xfrm>
            <a:off x="5624547" y="3085278"/>
            <a:ext cx="1072282" cy="394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406929-90B8-9F11-D804-8A27CB965DEA}"/>
              </a:ext>
            </a:extLst>
          </p:cNvPr>
          <p:cNvSpPr/>
          <p:nvPr/>
        </p:nvSpPr>
        <p:spPr>
          <a:xfrm>
            <a:off x="8205079" y="7463481"/>
            <a:ext cx="1383764" cy="425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왼쪽 화살표 6"/>
          <p:cNvSpPr/>
          <p:nvPr/>
        </p:nvSpPr>
        <p:spPr>
          <a:xfrm rot="16200000">
            <a:off x="7875552" y="5561065"/>
            <a:ext cx="3574870" cy="402955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3642" y="6993114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dirty="0">
                <a:solidFill>
                  <a:srgbClr val="FF0000"/>
                </a:solidFill>
              </a:rPr>
              <a:t>クリッ</a:t>
            </a:r>
            <a:r>
              <a:rPr lang="ja-JP" altLang="ko-KR" dirty="0" smtClean="0">
                <a:solidFill>
                  <a:srgbClr val="FF0000"/>
                </a:solidFill>
              </a:rPr>
              <a:t>ク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 </a:t>
            </a:r>
            <a:r>
              <a:rPr lang="en-US" altLang="ja-JP" dirty="0" smtClean="0"/>
              <a:t>-a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왼쪽 화살표 8"/>
          <p:cNvSpPr/>
          <p:nvPr/>
        </p:nvSpPr>
        <p:spPr>
          <a:xfrm>
            <a:off x="7226671" y="7073963"/>
            <a:ext cx="978408" cy="484632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866996" y="35727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dirty="0">
                <a:solidFill>
                  <a:srgbClr val="FF0000"/>
                </a:solidFill>
              </a:rPr>
              <a:t>ダブルクリッ</a:t>
            </a:r>
            <a:r>
              <a:rPr lang="ja-JP" altLang="ko-KR" dirty="0" smtClean="0">
                <a:solidFill>
                  <a:srgbClr val="FF0000"/>
                </a:solidFill>
              </a:rPr>
              <a:t>ク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4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199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２</a:t>
            </a:r>
            <a:r>
              <a:rPr lang="en-US" altLang="ja-JP" dirty="0" smtClean="0"/>
              <a:t>-a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D595CC-E382-DC53-D688-EB6E4444DAE7}"/>
              </a:ext>
            </a:extLst>
          </p:cNvPr>
          <p:cNvSpPr/>
          <p:nvPr/>
        </p:nvSpPr>
        <p:spPr>
          <a:xfrm>
            <a:off x="8132968" y="7265773"/>
            <a:ext cx="1072282" cy="243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0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２</a:t>
            </a:r>
            <a:r>
              <a:rPr lang="en-US" altLang="ja-JP" dirty="0" smtClean="0"/>
              <a:t>-b</a:t>
            </a:r>
            <a:endParaRPr lang="ja-JP" altLang="en-US" dirty="0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98D595CC-E382-DC53-D688-EB6E4444DAE7}"/>
              </a:ext>
            </a:extLst>
          </p:cNvPr>
          <p:cNvSpPr/>
          <p:nvPr/>
        </p:nvSpPr>
        <p:spPr>
          <a:xfrm>
            <a:off x="5735756" y="5115698"/>
            <a:ext cx="1221097" cy="247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12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071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２</a:t>
            </a:r>
            <a:r>
              <a:rPr lang="en-US" altLang="ja-JP" dirty="0" smtClean="0"/>
              <a:t>-c</a:t>
            </a:r>
            <a:endParaRPr lang="ja-JP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8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5801453" y="3657600"/>
            <a:ext cx="2316936" cy="4077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8227496" y="3342503"/>
            <a:ext cx="1867974" cy="315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8227496" y="4158045"/>
            <a:ext cx="1867974" cy="315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65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52F276-8140-1E5C-8D64-2A92B5A9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945963"/>
            <a:ext cx="9627095" cy="72520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BA74FE-944E-C4C7-7CCF-AACD953CA435}"/>
              </a:ext>
            </a:extLst>
          </p:cNvPr>
          <p:cNvSpPr/>
          <p:nvPr/>
        </p:nvSpPr>
        <p:spPr>
          <a:xfrm>
            <a:off x="8025669" y="7500547"/>
            <a:ext cx="1256478" cy="338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8025669" y="4052304"/>
            <a:ext cx="1256478" cy="50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왼쪽 화살표 6"/>
          <p:cNvSpPr/>
          <p:nvPr/>
        </p:nvSpPr>
        <p:spPr>
          <a:xfrm rot="16200000" flipV="1">
            <a:off x="7776696" y="5865161"/>
            <a:ext cx="3089189" cy="280440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3642" y="6993114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dirty="0">
                <a:solidFill>
                  <a:srgbClr val="FF0000"/>
                </a:solidFill>
              </a:rPr>
              <a:t>クリッ</a:t>
            </a:r>
            <a:r>
              <a:rPr lang="ja-JP" altLang="ko-KR" dirty="0" smtClean="0">
                <a:solidFill>
                  <a:srgbClr val="FF0000"/>
                </a:solidFill>
              </a:rPr>
              <a:t>ク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３</a:t>
            </a:r>
            <a:r>
              <a:rPr lang="ja-JP" altLang="en-US" dirty="0" smtClean="0"/>
              <a:t> </a:t>
            </a:r>
            <a:r>
              <a:rPr lang="en-US" altLang="ja-JP" dirty="0" smtClean="0"/>
              <a:t>-a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왼쪽 화살표 8"/>
          <p:cNvSpPr/>
          <p:nvPr/>
        </p:nvSpPr>
        <p:spPr>
          <a:xfrm>
            <a:off x="7226671" y="7073963"/>
            <a:ext cx="978408" cy="484632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282147" y="412090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dirty="0">
                <a:solidFill>
                  <a:srgbClr val="FF0000"/>
                </a:solidFill>
              </a:rPr>
              <a:t>ダブルクリッ</a:t>
            </a:r>
            <a:r>
              <a:rPr lang="ja-JP" altLang="ko-KR" dirty="0" smtClean="0">
                <a:solidFill>
                  <a:srgbClr val="FF0000"/>
                </a:solidFill>
              </a:rPr>
              <a:t>ク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8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944565"/>
            <a:ext cx="9624894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199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３</a:t>
            </a:r>
            <a:r>
              <a:rPr lang="en-US" altLang="ja-JP" dirty="0" smtClean="0"/>
              <a:t>-a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E6AD56-DB9F-62F0-7A90-3D026F5F8A45}"/>
              </a:ext>
            </a:extLst>
          </p:cNvPr>
          <p:cNvSpPr/>
          <p:nvPr/>
        </p:nvSpPr>
        <p:spPr>
          <a:xfrm>
            <a:off x="5727312" y="5029200"/>
            <a:ext cx="1256478" cy="383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43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6842</TotalTime>
  <Words>114</Words>
  <Application>Microsoft Office PowerPoint</Application>
  <PresentationFormat>사용자 지정</PresentationFormat>
  <Paragraphs>20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游ゴシック</vt:lpstr>
      <vt:lpstr>游ゴシック Light</vt:lpstr>
      <vt:lpstr>맑은 고딕</vt:lpstr>
      <vt:lpstr>Arial</vt:lpstr>
      <vt:lpstr>Calibri</vt:lpstr>
      <vt:lpstr>Calibri Light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</dc:creator>
  <cp:lastModifiedBy>배 상원</cp:lastModifiedBy>
  <cp:revision>202</cp:revision>
  <cp:lastPrinted>2019-07-14T09:44:50Z</cp:lastPrinted>
  <dcterms:created xsi:type="dcterms:W3CDTF">2019-02-22T14:43:31Z</dcterms:created>
  <dcterms:modified xsi:type="dcterms:W3CDTF">2023-10-31T07:57:22Z</dcterms:modified>
</cp:coreProperties>
</file>