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319" r:id="rId2"/>
    <p:sldId id="324" r:id="rId3"/>
    <p:sldId id="325" r:id="rId4"/>
    <p:sldId id="332" r:id="rId5"/>
    <p:sldId id="333" r:id="rId6"/>
    <p:sldId id="320" r:id="rId7"/>
    <p:sldId id="334" r:id="rId8"/>
    <p:sldId id="335" r:id="rId9"/>
  </p:sldIdLst>
  <p:sldSz cx="12192000" cy="9144000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201" autoAdjust="0"/>
    <p:restoredTop sz="94660"/>
  </p:normalViewPr>
  <p:slideViewPr>
    <p:cSldViewPr snapToGrid="0">
      <p:cViewPr varScale="1">
        <p:scale>
          <a:sx n="66" d="100"/>
          <a:sy n="66" d="100"/>
        </p:scale>
        <p:origin x="1454" y="58"/>
      </p:cViewPr>
      <p:guideLst>
        <p:guide orient="horz" pos="288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496484"/>
            <a:ext cx="10363200" cy="3183467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802717"/>
            <a:ext cx="9144000" cy="2207683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2E98E-B9A7-44BE-84EE-36909D6FDC3B}" type="datetimeFigureOut">
              <a:rPr kumimoji="1" lang="ja-JP" altLang="en-US" smtClean="0"/>
              <a:t>2023/11/7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93AED-EEE3-4FE1-BF0F-C13142AE3B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61223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2E98E-B9A7-44BE-84EE-36909D6FDC3B}" type="datetimeFigureOut">
              <a:rPr kumimoji="1" lang="ja-JP" altLang="en-US" smtClean="0"/>
              <a:t>2023/11/7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93AED-EEE3-4FE1-BF0F-C13142AE3B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621641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486834"/>
            <a:ext cx="2628900" cy="774911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486834"/>
            <a:ext cx="7734300" cy="774911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2E98E-B9A7-44BE-84EE-36909D6FDC3B}" type="datetimeFigureOut">
              <a:rPr kumimoji="1" lang="ja-JP" altLang="en-US" smtClean="0"/>
              <a:t>2023/11/7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93AED-EEE3-4FE1-BF0F-C13142AE3B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962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2E98E-B9A7-44BE-84EE-36909D6FDC3B}" type="datetimeFigureOut">
              <a:rPr kumimoji="1" lang="ja-JP" altLang="en-US" smtClean="0"/>
              <a:t>2023/11/7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93AED-EEE3-4FE1-BF0F-C13142AE3B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6378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2279653"/>
            <a:ext cx="10515600" cy="3803649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6119286"/>
            <a:ext cx="10515600" cy="2000249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2E98E-B9A7-44BE-84EE-36909D6FDC3B}" type="datetimeFigureOut">
              <a:rPr kumimoji="1" lang="ja-JP" altLang="en-US" smtClean="0"/>
              <a:t>2023/11/7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93AED-EEE3-4FE1-BF0F-C13142AE3B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36706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434167"/>
            <a:ext cx="5181600" cy="580178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434167"/>
            <a:ext cx="5181600" cy="580178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2E98E-B9A7-44BE-84EE-36909D6FDC3B}" type="datetimeFigureOut">
              <a:rPr kumimoji="1" lang="ja-JP" altLang="en-US" smtClean="0"/>
              <a:t>2023/11/7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93AED-EEE3-4FE1-BF0F-C13142AE3B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5466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86836"/>
            <a:ext cx="10515600" cy="1767417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2241551"/>
            <a:ext cx="5157787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3340100"/>
            <a:ext cx="5157787" cy="491278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2241551"/>
            <a:ext cx="5183188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3340100"/>
            <a:ext cx="5183188" cy="491278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2E98E-B9A7-44BE-84EE-36909D6FDC3B}" type="datetimeFigureOut">
              <a:rPr kumimoji="1" lang="ja-JP" altLang="en-US" smtClean="0"/>
              <a:t>2023/11/7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93AED-EEE3-4FE1-BF0F-C13142AE3B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5015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2E98E-B9A7-44BE-84EE-36909D6FDC3B}" type="datetimeFigureOut">
              <a:rPr kumimoji="1" lang="ja-JP" altLang="en-US" smtClean="0"/>
              <a:t>2023/11/7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93AED-EEE3-4FE1-BF0F-C13142AE3B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73717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2E98E-B9A7-44BE-84EE-36909D6FDC3B}" type="datetimeFigureOut">
              <a:rPr kumimoji="1" lang="ja-JP" altLang="en-US" smtClean="0"/>
              <a:t>2023/11/7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93AED-EEE3-4FE1-BF0F-C13142AE3B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7491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609600"/>
            <a:ext cx="3932237" cy="21336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316569"/>
            <a:ext cx="6172200" cy="6498167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743200"/>
            <a:ext cx="3932237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2E98E-B9A7-44BE-84EE-36909D6FDC3B}" type="datetimeFigureOut">
              <a:rPr kumimoji="1" lang="ja-JP" altLang="en-US" smtClean="0"/>
              <a:t>2023/11/7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93AED-EEE3-4FE1-BF0F-C13142AE3B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0667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609600"/>
            <a:ext cx="3932237" cy="21336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1316569"/>
            <a:ext cx="6172200" cy="6498167"/>
          </a:xfrm>
        </p:spPr>
        <p:txBody>
          <a:bodyPr anchor="t"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743200"/>
            <a:ext cx="3932237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2E98E-B9A7-44BE-84EE-36909D6FDC3B}" type="datetimeFigureOut">
              <a:rPr kumimoji="1" lang="ja-JP" altLang="en-US" smtClean="0"/>
              <a:t>2023/11/7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93AED-EEE3-4FE1-BF0F-C13142AE3B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64155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86836"/>
            <a:ext cx="10515600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434167"/>
            <a:ext cx="10515600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8475136"/>
            <a:ext cx="2743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F2E98E-B9A7-44BE-84EE-36909D6FDC3B}" type="datetimeFigureOut">
              <a:rPr kumimoji="1" lang="ja-JP" altLang="en-US" smtClean="0"/>
              <a:t>2023/11/7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8475136"/>
            <a:ext cx="41148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8475136"/>
            <a:ext cx="2743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593AED-EEE3-4FE1-BF0F-C13142AE3B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4403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kumimoji="1"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kumimoji="1"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5932" y="944565"/>
            <a:ext cx="9640135" cy="7254869"/>
          </a:xfrm>
          <a:prstGeom prst="rect">
            <a:avLst/>
          </a:prstGeom>
        </p:spPr>
      </p:pic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A7DFCC44-C774-43C4-9953-5273D56C4BB8}"/>
              </a:ext>
            </a:extLst>
          </p:cNvPr>
          <p:cNvSpPr/>
          <p:nvPr/>
        </p:nvSpPr>
        <p:spPr>
          <a:xfrm>
            <a:off x="10403743" y="238077"/>
            <a:ext cx="1338828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ja-JP" altLang="en-US" dirty="0"/>
              <a:t>スライド１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669487D7-F31C-B5A6-433B-34E2B0DE7974}"/>
              </a:ext>
            </a:extLst>
          </p:cNvPr>
          <p:cNvSpPr/>
          <p:nvPr/>
        </p:nvSpPr>
        <p:spPr>
          <a:xfrm>
            <a:off x="8553690" y="1615294"/>
            <a:ext cx="515903" cy="42185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967848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4518" y="1329409"/>
            <a:ext cx="9502964" cy="6485182"/>
          </a:xfrm>
          <a:prstGeom prst="rect">
            <a:avLst/>
          </a:prstGeom>
        </p:spPr>
      </p:pic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A7DFCC44-C774-43C4-9953-5273D56C4BB8}"/>
              </a:ext>
            </a:extLst>
          </p:cNvPr>
          <p:cNvSpPr/>
          <p:nvPr/>
        </p:nvSpPr>
        <p:spPr>
          <a:xfrm>
            <a:off x="10403743" y="238077"/>
            <a:ext cx="1338828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ja-JP" altLang="en-US" dirty="0"/>
              <a:t>スライ</a:t>
            </a:r>
            <a:r>
              <a:rPr lang="ja-JP" altLang="en-US" dirty="0" smtClean="0"/>
              <a:t>ド</a:t>
            </a:r>
            <a:r>
              <a:rPr lang="ja-JP" altLang="en-US" dirty="0"/>
              <a:t>２</a:t>
            </a:r>
            <a:endParaRPr lang="ja-JP" altLang="en-US" dirty="0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13C1B68D-67B5-050C-738B-89747F2E5FDF}"/>
              </a:ext>
            </a:extLst>
          </p:cNvPr>
          <p:cNvSpPr/>
          <p:nvPr/>
        </p:nvSpPr>
        <p:spPr>
          <a:xfrm>
            <a:off x="9211727" y="2883582"/>
            <a:ext cx="1448556" cy="45141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61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A7DFCC44-C774-43C4-9953-5273D56C4BB8}"/>
              </a:ext>
            </a:extLst>
          </p:cNvPr>
          <p:cNvSpPr/>
          <p:nvPr/>
        </p:nvSpPr>
        <p:spPr>
          <a:xfrm>
            <a:off x="10403743" y="238077"/>
            <a:ext cx="1338828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ja-JP" altLang="en-US" dirty="0"/>
              <a:t>スライ</a:t>
            </a:r>
            <a:r>
              <a:rPr lang="ja-JP" altLang="en-US" dirty="0" smtClean="0"/>
              <a:t>ド</a:t>
            </a:r>
            <a:r>
              <a:rPr lang="ja-JP" altLang="en-US" dirty="0"/>
              <a:t>３</a:t>
            </a:r>
            <a:endParaRPr lang="ja-JP" altLang="en-US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5932" y="944565"/>
            <a:ext cx="9640135" cy="7254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9820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331" y="944565"/>
            <a:ext cx="10821338" cy="7254869"/>
          </a:xfrm>
          <a:prstGeom prst="rect">
            <a:avLst/>
          </a:prstGeom>
        </p:spPr>
      </p:pic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A7DFCC44-C774-43C4-9953-5273D56C4BB8}"/>
              </a:ext>
            </a:extLst>
          </p:cNvPr>
          <p:cNvSpPr/>
          <p:nvPr/>
        </p:nvSpPr>
        <p:spPr>
          <a:xfrm>
            <a:off x="10403743" y="238077"/>
            <a:ext cx="1338828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ja-JP" altLang="en-US" dirty="0"/>
              <a:t>スライ</a:t>
            </a:r>
            <a:r>
              <a:rPr lang="ja-JP" altLang="en-US" dirty="0" smtClean="0"/>
              <a:t>ド</a:t>
            </a:r>
            <a:r>
              <a:rPr lang="ja-JP" altLang="en-US" dirty="0"/>
              <a:t>４</a:t>
            </a:r>
            <a:endParaRPr lang="ja-JP" altLang="en-US" dirty="0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13C1B68D-67B5-050C-738B-89747F2E5FDF}"/>
              </a:ext>
            </a:extLst>
          </p:cNvPr>
          <p:cNvSpPr/>
          <p:nvPr/>
        </p:nvSpPr>
        <p:spPr>
          <a:xfrm>
            <a:off x="1271495" y="2825708"/>
            <a:ext cx="4562146" cy="93606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4">
            <a:extLst>
              <a:ext uri="{FF2B5EF4-FFF2-40B4-BE49-F238E27FC236}">
                <a16:creationId xmlns:a16="http://schemas.microsoft.com/office/drawing/2014/main" id="{13C1B68D-67B5-050C-738B-89747F2E5FDF}"/>
              </a:ext>
            </a:extLst>
          </p:cNvPr>
          <p:cNvSpPr/>
          <p:nvPr/>
        </p:nvSpPr>
        <p:spPr>
          <a:xfrm>
            <a:off x="1040001" y="3983177"/>
            <a:ext cx="2849093" cy="44992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949667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417" y="2430685"/>
            <a:ext cx="11271217" cy="5081286"/>
          </a:xfrm>
          <a:prstGeom prst="rect">
            <a:avLst/>
          </a:prstGeom>
        </p:spPr>
      </p:pic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A7DFCC44-C774-43C4-9953-5273D56C4BB8}"/>
              </a:ext>
            </a:extLst>
          </p:cNvPr>
          <p:cNvSpPr/>
          <p:nvPr/>
        </p:nvSpPr>
        <p:spPr>
          <a:xfrm>
            <a:off x="10403743" y="238077"/>
            <a:ext cx="1338828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ja-JP" altLang="en-US" dirty="0"/>
              <a:t>スラ</a:t>
            </a:r>
            <a:r>
              <a:rPr lang="ja-JP" altLang="en-US" dirty="0" smtClean="0"/>
              <a:t>イド５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947808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A7DFCC44-C774-43C4-9953-5273D56C4BB8}"/>
              </a:ext>
            </a:extLst>
          </p:cNvPr>
          <p:cNvSpPr/>
          <p:nvPr/>
        </p:nvSpPr>
        <p:spPr>
          <a:xfrm>
            <a:off x="10403743" y="238077"/>
            <a:ext cx="1338828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ja-JP" altLang="en-US" dirty="0"/>
              <a:t>スライ</a:t>
            </a:r>
            <a:r>
              <a:rPr lang="ja-JP" altLang="en-US" dirty="0" smtClean="0"/>
              <a:t>ド６</a:t>
            </a:r>
            <a:endParaRPr lang="ja-JP" altLang="en-US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803" y="2526185"/>
            <a:ext cx="11010221" cy="5252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0472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16" y="788342"/>
            <a:ext cx="12086367" cy="7567316"/>
          </a:xfrm>
          <a:prstGeom prst="rect">
            <a:avLst/>
          </a:prstGeom>
        </p:spPr>
      </p:pic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A7DFCC44-C774-43C4-9953-5273D56C4BB8}"/>
              </a:ext>
            </a:extLst>
          </p:cNvPr>
          <p:cNvSpPr/>
          <p:nvPr/>
        </p:nvSpPr>
        <p:spPr>
          <a:xfrm>
            <a:off x="10403743" y="238077"/>
            <a:ext cx="1338828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ja-JP" altLang="en-US" dirty="0"/>
              <a:t>スライ</a:t>
            </a:r>
            <a:r>
              <a:rPr lang="ja-JP" altLang="en-US" dirty="0" smtClean="0"/>
              <a:t>ド７</a:t>
            </a:r>
            <a:endParaRPr lang="ja-JP" altLang="en-US" dirty="0"/>
          </a:p>
        </p:txBody>
      </p:sp>
      <p:sp>
        <p:nvSpPr>
          <p:cNvPr id="6" name="正方形/長方形 4">
            <a:extLst>
              <a:ext uri="{FF2B5EF4-FFF2-40B4-BE49-F238E27FC236}">
                <a16:creationId xmlns:a16="http://schemas.microsoft.com/office/drawing/2014/main" id="{13C1B68D-67B5-050C-738B-89747F2E5FDF}"/>
              </a:ext>
            </a:extLst>
          </p:cNvPr>
          <p:cNvSpPr/>
          <p:nvPr/>
        </p:nvSpPr>
        <p:spPr>
          <a:xfrm>
            <a:off x="2174320" y="2559491"/>
            <a:ext cx="1136039" cy="32260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70369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16" y="788342"/>
            <a:ext cx="12086367" cy="7567316"/>
          </a:xfrm>
          <a:prstGeom prst="rect">
            <a:avLst/>
          </a:prstGeom>
        </p:spPr>
      </p:pic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A7DFCC44-C774-43C4-9953-5273D56C4BB8}"/>
              </a:ext>
            </a:extLst>
          </p:cNvPr>
          <p:cNvSpPr/>
          <p:nvPr/>
        </p:nvSpPr>
        <p:spPr>
          <a:xfrm>
            <a:off x="10403743" y="238077"/>
            <a:ext cx="1338828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ja-JP" altLang="en-US" dirty="0"/>
              <a:t>スライド２</a:t>
            </a: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13C1B68D-67B5-050C-738B-89747F2E5FDF}"/>
              </a:ext>
            </a:extLst>
          </p:cNvPr>
          <p:cNvSpPr/>
          <p:nvPr/>
        </p:nvSpPr>
        <p:spPr>
          <a:xfrm>
            <a:off x="2301642" y="2918306"/>
            <a:ext cx="2316657" cy="39205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466807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28575">
          <a:solidFill>
            <a:srgbClr val="FF0000"/>
          </a:solidFill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76200">
          <a:solidFill>
            <a:srgbClr val="FF0000"/>
          </a:solidFill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7028</TotalTime>
  <Words>40</Words>
  <Application>Microsoft Office PowerPoint</Application>
  <PresentationFormat>사용자 지정</PresentationFormat>
  <Paragraphs>8</Paragraphs>
  <Slides>8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14" baseType="lpstr">
      <vt:lpstr>游ゴシック</vt:lpstr>
      <vt:lpstr>游ゴシック Light</vt:lpstr>
      <vt:lpstr>Arial</vt:lpstr>
      <vt:lpstr>Calibri</vt:lpstr>
      <vt:lpstr>Calibri Light</vt:lpstr>
      <vt:lpstr>Office テーマ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honda</dc:creator>
  <cp:lastModifiedBy>배 상원</cp:lastModifiedBy>
  <cp:revision>206</cp:revision>
  <cp:lastPrinted>2019-07-14T09:44:50Z</cp:lastPrinted>
  <dcterms:created xsi:type="dcterms:W3CDTF">2019-02-22T14:43:31Z</dcterms:created>
  <dcterms:modified xsi:type="dcterms:W3CDTF">2023-11-07T04:46:38Z</dcterms:modified>
</cp:coreProperties>
</file>