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969ADF-757A-4492-9A32-2C80B3DA6802}" v="3" dt="2024-01-22T04:49:18.7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4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651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華 金" userId="781d4d9df2c5199d" providerId="LiveId" clId="{58969ADF-757A-4492-9A32-2C80B3DA6802}"/>
    <pc:docChg chg="custSel modSld">
      <pc:chgData name="英華 金" userId="781d4d9df2c5199d" providerId="LiveId" clId="{58969ADF-757A-4492-9A32-2C80B3DA6802}" dt="2024-01-22T04:53:56.233" v="62" actId="478"/>
      <pc:docMkLst>
        <pc:docMk/>
      </pc:docMkLst>
      <pc:sldChg chg="addSp delSp modSp mod">
        <pc:chgData name="英華 金" userId="781d4d9df2c5199d" providerId="LiveId" clId="{58969ADF-757A-4492-9A32-2C80B3DA6802}" dt="2024-01-22T04:53:56.233" v="62" actId="478"/>
        <pc:sldMkLst>
          <pc:docMk/>
          <pc:sldMk cId="696880267" sldId="256"/>
        </pc:sldMkLst>
        <pc:spChg chg="add del mod">
          <ac:chgData name="英華 金" userId="781d4d9df2c5199d" providerId="LiveId" clId="{58969ADF-757A-4492-9A32-2C80B3DA6802}" dt="2024-01-22T04:53:56.233" v="62" actId="478"/>
          <ac:spMkLst>
            <pc:docMk/>
            <pc:sldMk cId="696880267" sldId="256"/>
            <ac:spMk id="2" creationId="{01455383-5B9F-DE9C-364A-B80A7197D957}"/>
          </ac:spMkLst>
        </pc:spChg>
        <pc:spChg chg="add del mod">
          <ac:chgData name="英華 金" userId="781d4d9df2c5199d" providerId="LiveId" clId="{58969ADF-757A-4492-9A32-2C80B3DA6802}" dt="2024-01-22T04:53:54.350" v="61" actId="478"/>
          <ac:spMkLst>
            <pc:docMk/>
            <pc:sldMk cId="696880267" sldId="256"/>
            <ac:spMk id="3" creationId="{3AABA192-D173-B5D7-32EA-AFF4886BA024}"/>
          </ac:spMkLst>
        </pc:spChg>
        <pc:spChg chg="add mod">
          <ac:chgData name="英華 金" userId="781d4d9df2c5199d" providerId="LiveId" clId="{58969ADF-757A-4492-9A32-2C80B3DA6802}" dt="2024-01-22T04:44:03.669" v="6" actId="1076"/>
          <ac:spMkLst>
            <pc:docMk/>
            <pc:sldMk cId="696880267" sldId="256"/>
            <ac:spMk id="6" creationId="{B86383EB-4B78-CDB5-88B4-0F554E0FBA4B}"/>
          </ac:spMkLst>
        </pc:spChg>
        <pc:spChg chg="add del mod">
          <ac:chgData name="英華 金" userId="781d4d9df2c5199d" providerId="LiveId" clId="{58969ADF-757A-4492-9A32-2C80B3DA6802}" dt="2024-01-22T04:53:46.916" v="59" actId="478"/>
          <ac:spMkLst>
            <pc:docMk/>
            <pc:sldMk cId="696880267" sldId="256"/>
            <ac:spMk id="7" creationId="{6ECE3E49-1A79-7753-1CB9-27E113C5C2D4}"/>
          </ac:spMkLst>
        </pc:spChg>
        <pc:spChg chg="add mod">
          <ac:chgData name="英華 金" userId="781d4d9df2c5199d" providerId="LiveId" clId="{58969ADF-757A-4492-9A32-2C80B3DA6802}" dt="2024-01-22T04:49:03.516" v="53" actId="208"/>
          <ac:spMkLst>
            <pc:docMk/>
            <pc:sldMk cId="696880267" sldId="256"/>
            <ac:spMk id="8" creationId="{A42EA080-E5DC-D57D-F273-C3FA4441C5AB}"/>
          </ac:spMkLst>
        </pc:spChg>
        <pc:spChg chg="add mod">
          <ac:chgData name="英華 金" userId="781d4d9df2c5199d" providerId="LiveId" clId="{58969ADF-757A-4492-9A32-2C80B3DA6802}" dt="2024-01-22T04:49:34.396" v="58" actId="1076"/>
          <ac:spMkLst>
            <pc:docMk/>
            <pc:sldMk cId="696880267" sldId="256"/>
            <ac:spMk id="9" creationId="{022FCA79-0961-2202-5EF8-C55B9C28F696}"/>
          </ac:spMkLst>
        </pc:spChg>
        <pc:picChg chg="del mod modCrop">
          <ac:chgData name="英華 金" userId="781d4d9df2c5199d" providerId="LiveId" clId="{58969ADF-757A-4492-9A32-2C80B3DA6802}" dt="2024-01-22T04:53:48.503" v="60" actId="478"/>
          <ac:picMkLst>
            <pc:docMk/>
            <pc:sldMk cId="696880267" sldId="256"/>
            <ac:picMk id="4" creationId="{3D762F44-09B0-89A6-64BE-FA8DD14FF09C}"/>
          </ac:picMkLst>
        </pc:picChg>
        <pc:picChg chg="mod">
          <ac:chgData name="英華 金" userId="781d4d9df2c5199d" providerId="LiveId" clId="{58969ADF-757A-4492-9A32-2C80B3DA6802}" dt="2024-01-22T04:44:53.209" v="23" actId="1076"/>
          <ac:picMkLst>
            <pc:docMk/>
            <pc:sldMk cId="696880267" sldId="256"/>
            <ac:picMk id="5" creationId="{30BC5CB9-AFDD-43E4-3BE5-6E38B76025F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A9B284-315A-35C5-00BF-7EAF64ACF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60D5D9B-CB38-FC02-EA3A-7B4FE28B2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79F661-486E-D85F-19A8-3FA132537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CAF-87FD-4D04-A065-7C2BD9757A6F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5103EC-5FE7-0536-175B-7257AD2D9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718C44-5AA1-3EA4-8B99-C8A79A552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9280-9260-43C7-B93E-C64B3A7B0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453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D0158D-AC19-ED28-52B2-2AAD6FD17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8DA118B-D692-B3F0-1270-B9CA85890D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9E6EBA-B2B2-2935-8EA8-88CDB8E14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CAF-87FD-4D04-A065-7C2BD9757A6F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7E7D8F-3E8F-5821-8108-F1EA02C2F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3EE5F0-F71A-39D2-1CBF-85658BE58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9280-9260-43C7-B93E-C64B3A7B0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806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1A33507-03CE-0976-4D03-1E28C81B75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C7D3AFE-471F-E10D-7965-79E12FE00E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E8B6C1-134F-0B5B-88B3-8438D6D13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CAF-87FD-4D04-A065-7C2BD9757A6F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061DDB-2969-EE51-9419-B9E2444B3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E06101-B336-4689-B37D-2893D79F5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9280-9260-43C7-B93E-C64B3A7B0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15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F3DAB4-0B9D-B26B-69EF-93A5883B3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3F5D766-DB43-3A4E-F1E8-FC5AD4A63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A67D1-536F-2E74-0EBF-A0E4FED96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CAF-87FD-4D04-A065-7C2BD9757A6F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C57749-5F45-3DAF-60A9-1E0CDA64A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771F53-389B-4E4A-E6AC-DBB991739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9280-9260-43C7-B93E-C64B3A7B0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325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9237B4-D4E5-87A0-B8D6-E75550CDE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44DA8CA-9946-3BF4-EF6E-BE580B1DA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D36F25-6419-B74D-54E9-6E7B6D40A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CAF-87FD-4D04-A065-7C2BD9757A6F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85A8C4-BCFE-E271-BED6-471657FC1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CDF025-684D-2248-8072-CD4CE5EDD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9280-9260-43C7-B93E-C64B3A7B0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915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21DEE1-26C3-6FC5-FE90-0151001A4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997DDF-CB15-DC62-CAA1-E294574CA3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943D7F3-860C-CE7C-BF86-DAEAD927A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1424367-A8F1-5316-B6BC-E5055BB15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CAF-87FD-4D04-A065-7C2BD9757A6F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41D145-AE6E-8F50-D695-13951AA85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625EA8-D511-766B-B3D5-A2E7A7358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9280-9260-43C7-B93E-C64B3A7B0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993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50204E-7EE1-6ABE-B5E0-D7DA78749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B39F2D-1451-D9DA-B933-CE0346A43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2E6F6B-1A0D-D366-054D-8B2104B44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4C58910-2153-8E4A-9E20-020324989D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6D3ED86-3A5A-68CB-4F68-676061B935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7852413-F6A2-EC65-D9C0-B1BF5368C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CAF-87FD-4D04-A065-7C2BD9757A6F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AA6BA2-A16A-D1AE-B8D8-65527F569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3371A05-1107-5BA2-C093-9772AFBAD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9280-9260-43C7-B93E-C64B3A7B0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3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736763-A2D1-AA83-3CD1-AE6404523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857386E-BEA8-94D1-0A45-EB810FA9D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CAF-87FD-4D04-A065-7C2BD9757A6F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53993BC-4248-8E40-DA89-62CB55F00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9C711B0-2A47-72CC-1595-0AD522E15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9280-9260-43C7-B93E-C64B3A7B0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846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04E58E2-859B-FE68-7F00-B01184E95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CAF-87FD-4D04-A065-7C2BD9757A6F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C2A7FE4-FBD1-1C21-413E-3E5DD2034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F452B15-5489-41CC-DA7C-38CE54380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9280-9260-43C7-B93E-C64B3A7B0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8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2F3F82-32B2-880B-2280-E34DEFEEB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8305F1-2200-BB4B-CB64-0E17F8650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64EFE6-E0A0-52CC-834D-44169C1AF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18AF5F-D0CB-2FBB-E92F-7A6DF388A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CAF-87FD-4D04-A065-7C2BD9757A6F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0977ACB-551F-32AE-40E0-E2112AD4B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B94DF0-7CE1-2546-5AB1-8EE4C110D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9280-9260-43C7-B93E-C64B3A7B0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543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030FFE-398F-D653-0C44-401B4459E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3D0E797-8CB2-A2F9-257B-FB7B7512D4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53DC654-0BA3-D406-DCDE-E9BE0D204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E498E0-6957-49F3-41F5-4D84D55D7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CAF-87FD-4D04-A065-7C2BD9757A6F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EAE73C-5F60-D37F-984D-69D48CB8D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03BB88D-E17F-9F99-BBB6-8C7EE0AD8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9280-9260-43C7-B93E-C64B3A7B0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151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4BCBB3D-F52A-55C7-75F7-425464190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7C75C6-B9A2-ECA4-8F7A-C9E62B412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B9EEB0-DB19-8666-96BB-312AA271FF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223CAF-87FD-4D04-A065-7C2BD9757A6F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497393-2F10-A1FD-3B72-89142C324A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BC8F4C-9845-9E38-05C5-4527E65555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B09280-9260-43C7-B93E-C64B3A7B0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803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30BC5CB9-AFDD-43E4-3BE5-6E38B7602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024" y="1052738"/>
            <a:ext cx="5400040" cy="3039745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86383EB-4B78-CDB5-88B4-0F554E0FBA4B}"/>
              </a:ext>
            </a:extLst>
          </p:cNvPr>
          <p:cNvSpPr/>
          <p:nvPr/>
        </p:nvSpPr>
        <p:spPr>
          <a:xfrm>
            <a:off x="187493" y="281800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①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A42EA080-E5DC-D57D-F273-C3FA4441C5AB}"/>
              </a:ext>
            </a:extLst>
          </p:cNvPr>
          <p:cNvSpPr/>
          <p:nvPr/>
        </p:nvSpPr>
        <p:spPr>
          <a:xfrm>
            <a:off x="216024" y="3078126"/>
            <a:ext cx="1692520" cy="520995"/>
          </a:xfrm>
          <a:prstGeom prst="round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022FCA79-0961-2202-5EF8-C55B9C28F696}"/>
              </a:ext>
            </a:extLst>
          </p:cNvPr>
          <p:cNvSpPr/>
          <p:nvPr/>
        </p:nvSpPr>
        <p:spPr>
          <a:xfrm rot="8854228">
            <a:off x="1590752" y="3603178"/>
            <a:ext cx="118714" cy="356190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880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英華 金</dc:creator>
  <cp:lastModifiedBy>英華 金</cp:lastModifiedBy>
  <cp:revision>1</cp:revision>
  <dcterms:created xsi:type="dcterms:W3CDTF">2024-01-22T04:41:48Z</dcterms:created>
  <dcterms:modified xsi:type="dcterms:W3CDTF">2024-01-22T04:53:57Z</dcterms:modified>
</cp:coreProperties>
</file>