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05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E8F213-8678-9193-01FE-94B1592126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441982B-7F83-9BB1-D1A3-0CE8AC0F4C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A4F440-EC3A-B4BF-9C83-71C61EDB4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9244A-C7C6-4371-9EAF-121CA8E4D13E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D5E592-955E-36C3-A208-4178F3B44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CF73D8-2359-1524-9D50-0AA84150D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8F5A-D3C2-4A7C-A901-212B5ACC93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685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B75B17-A718-96A1-DE28-DE4D1BDD6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514911B-B843-DFA4-A7B1-2B12CDE45F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D25B88-6207-C91A-8E23-13DF92A13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9244A-C7C6-4371-9EAF-121CA8E4D13E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82C31F-7FB1-6A2C-BDD6-59064DDB7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CE0FE7-1B26-76E9-2A6A-2EAF07247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8F5A-D3C2-4A7C-A901-212B5ACC93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095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1B6BC4C-E942-DE32-69FA-85DCA8ACD4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A3EB462-D9E6-C675-3EE0-91B4D3B96E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0A094D-4CDB-E032-9585-F5E43214F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9244A-C7C6-4371-9EAF-121CA8E4D13E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A73048-92E4-C9EE-D2DC-3E2C63671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8531E9-E1EF-B27E-0474-02F4618D7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8F5A-D3C2-4A7C-A901-212B5ACC93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394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4B8E0F-E075-460D-7848-BABEA0260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004012-0618-0592-C421-0555B6F3E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EEF6FF1-3E6A-76A7-3BAB-0EC63D943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9244A-C7C6-4371-9EAF-121CA8E4D13E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B60F9D-571A-2A5A-F51E-E574A7CAB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5B54ED-D54B-008B-0166-2F3CEDFF8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8F5A-D3C2-4A7C-A901-212B5ACC93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8606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06B7BC-4FA8-1456-F622-F118B9AFD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9F548EB-1FF4-3794-C15A-920B914451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C32D6B-5E83-934E-8981-D2B4219B6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9244A-C7C6-4371-9EAF-121CA8E4D13E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7C8812-957D-99D4-86D5-CAA841229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6C0CA4-EE86-322B-6D54-8662DCADC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8F5A-D3C2-4A7C-A901-212B5ACC93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2844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B85E12-58CD-23C6-A3CB-556BC819E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FC1921A-9523-CB60-646B-E5684FE26C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9EED4A1-2A8A-0B96-3BCA-D9F11D078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0602138-1530-CB87-1771-5F5C9685B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9244A-C7C6-4371-9EAF-121CA8E4D13E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8D6033D-23FA-9CB3-C46D-C2F555CC6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61C0145-1AF8-D1CA-51D9-E94682FF3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8F5A-D3C2-4A7C-A901-212B5ACC93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624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D1AE96-08E1-36F4-0F1C-C961590CF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A499EA6-0899-73EF-DD7E-09C70A1305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BB7DA7-7B56-E1A7-29D9-0DCDF3A1E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33E5FA9-C695-DAB1-53FE-7E64385F1A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043E1F1-BB95-2CFA-4169-20625AD890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B327C01-D681-D2E6-7BA5-EFA353C11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9244A-C7C6-4371-9EAF-121CA8E4D13E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74C4ACC-EAD0-F563-2451-CD3DE5CF9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9C38C54-B04B-E31D-B5AA-AEF226EC5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8F5A-D3C2-4A7C-A901-212B5ACC93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089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EF9B70-BD5E-EFEC-6AD9-72172C529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3FFB016-4D6B-1FA6-68A2-443D8BF9F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9244A-C7C6-4371-9EAF-121CA8E4D13E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825F70C-5D2F-0B96-B4F8-4CE819BE8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CB4D217-0CC0-7DBF-82F1-B5FF91D51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8F5A-D3C2-4A7C-A901-212B5ACC93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960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E2D5017-9FE2-5211-23E1-787453735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9244A-C7C6-4371-9EAF-121CA8E4D13E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DE1454B-210E-7F54-D6AE-9FDD547D8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A4A8CB-F3A8-CB21-A162-FE25C15E3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8F5A-D3C2-4A7C-A901-212B5ACC93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820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808C67-044A-6E01-6BD1-BFB606FCB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5F45A8D-276A-79BA-0085-E824FEC45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C16F1AF-0887-21E1-F962-E78617BD11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06BD420-E030-3081-C29F-514ADC68D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9244A-C7C6-4371-9EAF-121CA8E4D13E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424E71A-3CDA-6F8A-7AEA-F2AD8E0EF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D6ABBC8-DB02-8D83-526C-5E82C641F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8F5A-D3C2-4A7C-A901-212B5ACC93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094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8501FE-9655-B65C-52DC-DAD10AB11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D73D4EE-E1A5-CEBB-15C5-C54EAB60BB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54022C9-3673-DBDA-1818-B9CD46A689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AA653A9-4FAE-1BEB-DDA5-C21DC9E1C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9244A-C7C6-4371-9EAF-121CA8E4D13E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DE34989-1BAC-4EE5-8518-B0081218F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3088901-2EF0-F50D-DB1E-1494C6A11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8F5A-D3C2-4A7C-A901-212B5ACC93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125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13D88DE-08C5-ADB0-1500-9840A078C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BD58FA9-C7D5-DDCC-D336-06F08ED41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973855-821B-FCB8-EB1A-28454BD913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D9244A-C7C6-4371-9EAF-121CA8E4D13E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0EAE0F-6910-6E77-1512-6396F5564A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EBA80B-71C5-0FBD-7FB1-775968673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E68F5A-D3C2-4A7C-A901-212B5ACC93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590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A28A5BAB-DA9D-7930-4015-272CA81117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120" y="833189"/>
            <a:ext cx="10573759" cy="5191621"/>
          </a:xfrm>
          <a:prstGeom prst="rect">
            <a:avLst/>
          </a:pr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0AC0574A-360E-2F30-9549-B1ED793CF597}"/>
              </a:ext>
            </a:extLst>
          </p:cNvPr>
          <p:cNvSpPr/>
          <p:nvPr/>
        </p:nvSpPr>
        <p:spPr>
          <a:xfrm>
            <a:off x="1001027" y="5544152"/>
            <a:ext cx="4516904" cy="54864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吹き出し: 下矢印 6">
            <a:extLst>
              <a:ext uri="{FF2B5EF4-FFF2-40B4-BE49-F238E27FC236}">
                <a16:creationId xmlns:a16="http://schemas.microsoft.com/office/drawing/2014/main" id="{1C8F6E7C-9D1E-A41B-C5D6-7965EE8888B2}"/>
              </a:ext>
            </a:extLst>
          </p:cNvPr>
          <p:cNvSpPr/>
          <p:nvPr/>
        </p:nvSpPr>
        <p:spPr>
          <a:xfrm>
            <a:off x="4209393" y="3350171"/>
            <a:ext cx="4351283" cy="449319"/>
          </a:xfrm>
          <a:prstGeom prst="downArrowCallout">
            <a:avLst>
              <a:gd name="adj1" fmla="val 13459"/>
              <a:gd name="adj2" fmla="val 15000"/>
              <a:gd name="adj3" fmla="val 25000"/>
              <a:gd name="adj4" fmla="val 6497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F06B2423-3005-1CFD-287D-8618471D2AC9}"/>
              </a:ext>
            </a:extLst>
          </p:cNvPr>
          <p:cNvCxnSpPr>
            <a:cxnSpLocks/>
            <a:stCxn id="7" idx="2"/>
          </p:cNvCxnSpPr>
          <p:nvPr/>
        </p:nvCxnSpPr>
        <p:spPr>
          <a:xfrm flipH="1">
            <a:off x="4871545" y="3799490"/>
            <a:ext cx="1513490" cy="167668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489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英華 金</dc:creator>
  <cp:lastModifiedBy>英華 金</cp:lastModifiedBy>
  <cp:revision>1</cp:revision>
  <dcterms:created xsi:type="dcterms:W3CDTF">2024-01-23T04:54:06Z</dcterms:created>
  <dcterms:modified xsi:type="dcterms:W3CDTF">2024-01-23T05:08:12Z</dcterms:modified>
</cp:coreProperties>
</file>