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9" r:id="rId2"/>
    <p:sldId id="320" r:id="rId3"/>
    <p:sldId id="321" r:id="rId4"/>
    <p:sldId id="322" r:id="rId5"/>
    <p:sldId id="323" r:id="rId6"/>
    <p:sldId id="324" r:id="rId7"/>
  </p:sldIdLst>
  <p:sldSz cx="12192000" cy="9144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06" autoAdjust="0"/>
    <p:restoredTop sz="94660"/>
  </p:normalViewPr>
  <p:slideViewPr>
    <p:cSldViewPr snapToGrid="0">
      <p:cViewPr varScale="1">
        <p:scale>
          <a:sx n="84" d="100"/>
          <a:sy n="84" d="100"/>
        </p:scale>
        <p:origin x="312" y="102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12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16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6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37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70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6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01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71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49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66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E98E-B9A7-44BE-84EE-36909D6FDC3B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15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2E98E-B9A7-44BE-84EE-36909D6FDC3B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40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997" y="972273"/>
            <a:ext cx="11536492" cy="7223037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スライド１</a:t>
            </a:r>
          </a:p>
        </p:txBody>
      </p:sp>
      <p:cxnSp>
        <p:nvCxnSpPr>
          <p:cNvPr id="8" name="直線矢印コネクタ 6">
            <a:extLst>
              <a:ext uri="{FF2B5EF4-FFF2-40B4-BE49-F238E27FC236}">
                <a16:creationId xmlns:a16="http://schemas.microsoft.com/office/drawing/2014/main" id="{4FB6DA31-6AF3-E3A9-DE12-544269E9E580}"/>
              </a:ext>
            </a:extLst>
          </p:cNvPr>
          <p:cNvCxnSpPr/>
          <p:nvPr/>
        </p:nvCxnSpPr>
        <p:spPr>
          <a:xfrm flipH="1">
            <a:off x="1608166" y="3717174"/>
            <a:ext cx="709353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784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086" y="1038376"/>
            <a:ext cx="11485681" cy="7191224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スライド２</a:t>
            </a:r>
          </a:p>
        </p:txBody>
      </p:sp>
      <p:sp>
        <p:nvSpPr>
          <p:cNvPr id="6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2310592" y="7860722"/>
            <a:ext cx="2432858" cy="288868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5">
            <a:extLst>
              <a:ext uri="{FF2B5EF4-FFF2-40B4-BE49-F238E27FC236}">
                <a16:creationId xmlns:a16="http://schemas.microsoft.com/office/drawing/2014/main" id="{87618341-5D28-9EA8-6F40-28C1BB37326C}"/>
              </a:ext>
            </a:extLst>
          </p:cNvPr>
          <p:cNvSpPr/>
          <p:nvPr/>
        </p:nvSpPr>
        <p:spPr>
          <a:xfrm>
            <a:off x="7166609" y="2116629"/>
            <a:ext cx="974667" cy="375111"/>
          </a:xfrm>
          <a:prstGeom prst="roundRect">
            <a:avLst/>
          </a:prstGeom>
          <a:noFill/>
          <a:ln w="28575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00FF"/>
              </a:solidFill>
            </a:endParaRPr>
          </a:p>
        </p:txBody>
      </p:sp>
      <p:sp>
        <p:nvSpPr>
          <p:cNvPr id="8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2344881" y="1960764"/>
            <a:ext cx="4776007" cy="450966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2344881" y="2411730"/>
            <a:ext cx="2432858" cy="288868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882307" y="163241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77353" y="234961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②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394307" y="809325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③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8141276" y="212240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</a:rPr>
              <a:t>④</a:t>
            </a:r>
            <a:endParaRPr lang="ko-KR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4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52" y="1015033"/>
            <a:ext cx="11479558" cy="7187391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スライド３</a:t>
            </a: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4FB6DA31-6AF3-E3A9-DE12-544269E9E580}"/>
              </a:ext>
            </a:extLst>
          </p:cNvPr>
          <p:cNvCxnSpPr/>
          <p:nvPr/>
        </p:nvCxnSpPr>
        <p:spPr>
          <a:xfrm flipH="1">
            <a:off x="7913334" y="1973927"/>
            <a:ext cx="455884" cy="1605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7595719" y="178926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</a:rPr>
              <a:t>④</a:t>
            </a:r>
            <a:endParaRPr lang="ko-KR" altLang="en-US" dirty="0">
              <a:solidFill>
                <a:srgbClr val="0000FF"/>
              </a:solidFill>
            </a:endParaRPr>
          </a:p>
        </p:txBody>
      </p:sp>
      <p:sp>
        <p:nvSpPr>
          <p:cNvPr id="14" name="四角形: 角を丸くする 5">
            <a:extLst>
              <a:ext uri="{FF2B5EF4-FFF2-40B4-BE49-F238E27FC236}">
                <a16:creationId xmlns:a16="http://schemas.microsoft.com/office/drawing/2014/main" id="{87618341-5D28-9EA8-6F40-28C1BB37326C}"/>
              </a:ext>
            </a:extLst>
          </p:cNvPr>
          <p:cNvSpPr/>
          <p:nvPr/>
        </p:nvSpPr>
        <p:spPr>
          <a:xfrm>
            <a:off x="7166609" y="2116629"/>
            <a:ext cx="974667" cy="375111"/>
          </a:xfrm>
          <a:prstGeom prst="roundRect">
            <a:avLst/>
          </a:prstGeom>
          <a:noFill/>
          <a:ln w="28575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00FF"/>
              </a:solidFill>
            </a:endParaRPr>
          </a:p>
        </p:txBody>
      </p:sp>
      <p:cxnSp>
        <p:nvCxnSpPr>
          <p:cNvPr id="15" name="直線矢印コネクタ 6">
            <a:extLst>
              <a:ext uri="{FF2B5EF4-FFF2-40B4-BE49-F238E27FC236}">
                <a16:creationId xmlns:a16="http://schemas.microsoft.com/office/drawing/2014/main" id="{4FB6DA31-6AF3-E3A9-DE12-544269E9E580}"/>
              </a:ext>
            </a:extLst>
          </p:cNvPr>
          <p:cNvCxnSpPr/>
          <p:nvPr/>
        </p:nvCxnSpPr>
        <p:spPr>
          <a:xfrm>
            <a:off x="7756380" y="2609037"/>
            <a:ext cx="509674" cy="2575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485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837" y="937260"/>
            <a:ext cx="11663363" cy="7757863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スライド４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0377" y="199286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10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4872992" y="2825627"/>
            <a:ext cx="922018" cy="353992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: 角を丸くする 5">
            <a:extLst>
              <a:ext uri="{FF2B5EF4-FFF2-40B4-BE49-F238E27FC236}">
                <a16:creationId xmlns:a16="http://schemas.microsoft.com/office/drawing/2014/main" id="{87618341-5D28-9EA8-6F40-28C1BB37326C}"/>
              </a:ext>
            </a:extLst>
          </p:cNvPr>
          <p:cNvSpPr/>
          <p:nvPr/>
        </p:nvSpPr>
        <p:spPr>
          <a:xfrm>
            <a:off x="8869679" y="3179619"/>
            <a:ext cx="2000251" cy="420831"/>
          </a:xfrm>
          <a:prstGeom prst="roundRect">
            <a:avLst/>
          </a:prstGeom>
          <a:noFill/>
          <a:ln w="28575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725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517" y="885826"/>
            <a:ext cx="11510963" cy="7624144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スライド５</a:t>
            </a:r>
          </a:p>
        </p:txBody>
      </p:sp>
      <p:sp>
        <p:nvSpPr>
          <p:cNvPr id="8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2255522" y="3514725"/>
            <a:ext cx="3699508" cy="353992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013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507" y="1097579"/>
            <a:ext cx="4495800" cy="2409825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527" y="4068928"/>
            <a:ext cx="4591050" cy="225742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DFCC44-C774-43C4-9953-5273D56C4BB8}"/>
              </a:ext>
            </a:extLst>
          </p:cNvPr>
          <p:cNvSpPr/>
          <p:nvPr/>
        </p:nvSpPr>
        <p:spPr>
          <a:xfrm>
            <a:off x="10403743" y="238077"/>
            <a:ext cx="13388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/>
              <a:t>スライド６</a:t>
            </a:r>
          </a:p>
        </p:txBody>
      </p:sp>
      <p:sp>
        <p:nvSpPr>
          <p:cNvPr id="9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6389370" y="3900335"/>
            <a:ext cx="5052059" cy="2276895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314049" y="919705"/>
            <a:ext cx="4776007" cy="258770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mtClean="0"/>
              <a:t>ㅍ</a:t>
            </a:r>
            <a:endParaRPr kumimoji="1" lang="ja-JP" altLang="en-US" dirty="0"/>
          </a:p>
        </p:txBody>
      </p:sp>
      <p:sp>
        <p:nvSpPr>
          <p:cNvPr id="11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6389370" y="914880"/>
            <a:ext cx="5052060" cy="2592524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2494303" y="54554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26658" y="350981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②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5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314049" y="3892780"/>
            <a:ext cx="4776007" cy="2433573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ko-KR" altLang="en-US" smtClean="0"/>
              <a:t>ㅍ</a:t>
            </a:r>
            <a:endParaRPr kumimoji="1" lang="ja-JP" altLang="en-US" dirty="0"/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3082" y="1239592"/>
            <a:ext cx="4410075" cy="1943100"/>
          </a:xfrm>
          <a:prstGeom prst="rect">
            <a:avLst/>
          </a:prstGeom>
        </p:spPr>
      </p:pic>
      <p:sp>
        <p:nvSpPr>
          <p:cNvPr id="17" name="직사각형 16"/>
          <p:cNvSpPr/>
          <p:nvPr/>
        </p:nvSpPr>
        <p:spPr>
          <a:xfrm>
            <a:off x="8803332" y="54554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③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8707651" y="350469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④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3082" y="4196030"/>
            <a:ext cx="4467225" cy="1981200"/>
          </a:xfrm>
          <a:prstGeom prst="rect">
            <a:avLst/>
          </a:prstGeom>
        </p:spPr>
      </p:pic>
      <p:pic>
        <p:nvPicPr>
          <p:cNvPr id="20" name="그림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60595" y="6711728"/>
            <a:ext cx="2076450" cy="2314575"/>
          </a:xfrm>
          <a:prstGeom prst="rect">
            <a:avLst/>
          </a:prstGeom>
        </p:spPr>
      </p:pic>
      <p:sp>
        <p:nvSpPr>
          <p:cNvPr id="21" name="직사각형 20"/>
          <p:cNvSpPr/>
          <p:nvPr/>
        </p:nvSpPr>
        <p:spPr>
          <a:xfrm>
            <a:off x="5591071" y="643586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solidFill>
                  <a:srgbClr val="0000FF"/>
                </a:solidFill>
                <a:latin typeface="맑은 고딕" panose="020B0503020000020004" pitchFamily="50" charset="-127"/>
              </a:rPr>
              <a:t>⑤</a:t>
            </a:r>
            <a:endParaRPr lang="ko-KR" altLang="en-US" dirty="0">
              <a:solidFill>
                <a:srgbClr val="0000FF"/>
              </a:solidFill>
            </a:endParaRPr>
          </a:p>
        </p:txBody>
      </p:sp>
      <p:sp>
        <p:nvSpPr>
          <p:cNvPr id="22" name="四角形: 角を丸くする 4">
            <a:extLst>
              <a:ext uri="{FF2B5EF4-FFF2-40B4-BE49-F238E27FC236}">
                <a16:creationId xmlns:a16="http://schemas.microsoft.com/office/drawing/2014/main" id="{A715F713-A23D-159A-BDAE-A3A9F43329BE}"/>
              </a:ext>
            </a:extLst>
          </p:cNvPr>
          <p:cNvSpPr/>
          <p:nvPr/>
        </p:nvSpPr>
        <p:spPr>
          <a:xfrm>
            <a:off x="4446269" y="6435861"/>
            <a:ext cx="2663191" cy="2683907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00FF"/>
              </a:solidFill>
            </a:endParaRPr>
          </a:p>
        </p:txBody>
      </p:sp>
      <p:sp>
        <p:nvSpPr>
          <p:cNvPr id="23" name="四角形: 角を丸くする 5">
            <a:extLst>
              <a:ext uri="{FF2B5EF4-FFF2-40B4-BE49-F238E27FC236}">
                <a16:creationId xmlns:a16="http://schemas.microsoft.com/office/drawing/2014/main" id="{87618341-5D28-9EA8-6F40-28C1BB37326C}"/>
              </a:ext>
            </a:extLst>
          </p:cNvPr>
          <p:cNvSpPr/>
          <p:nvPr/>
        </p:nvSpPr>
        <p:spPr>
          <a:xfrm>
            <a:off x="5245416" y="8743950"/>
            <a:ext cx="1052513" cy="282353"/>
          </a:xfrm>
          <a:prstGeom prst="roundRect">
            <a:avLst/>
          </a:prstGeom>
          <a:noFill/>
          <a:ln w="28575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320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rgbClr val="FF0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76200">
          <a:solidFill>
            <a:srgbClr val="FF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7099</TotalTime>
  <Words>43</Words>
  <Application>Microsoft Office PowerPoint</Application>
  <PresentationFormat>사용자 지정</PresentationFormat>
  <Paragraphs>19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3" baseType="lpstr">
      <vt:lpstr>游ゴシック</vt:lpstr>
      <vt:lpstr>游ゴシック Light</vt:lpstr>
      <vt:lpstr>맑은 고딕</vt:lpstr>
      <vt:lpstr>Arial</vt:lpstr>
      <vt:lpstr>Calibri</vt:lpstr>
      <vt:lpstr>Calibri Light</vt:lpstr>
      <vt:lpstr>Office テーマ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honda</dc:creator>
  <cp:lastModifiedBy>배 상원</cp:lastModifiedBy>
  <cp:revision>223</cp:revision>
  <cp:lastPrinted>2019-07-14T09:44:50Z</cp:lastPrinted>
  <dcterms:created xsi:type="dcterms:W3CDTF">2019-02-22T14:43:31Z</dcterms:created>
  <dcterms:modified xsi:type="dcterms:W3CDTF">2023-05-16T07:17:52Z</dcterms:modified>
</cp:coreProperties>
</file>