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9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</p:sldIdLst>
  <p:sldSz cx="12192000" cy="9144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52" autoAdjust="0"/>
    <p:restoredTop sz="94660"/>
  </p:normalViewPr>
  <p:slideViewPr>
    <p:cSldViewPr snapToGrid="0">
      <p:cViewPr>
        <p:scale>
          <a:sx n="100" d="100"/>
          <a:sy n="100" d="100"/>
        </p:scale>
        <p:origin x="-264" y="-870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12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16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6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37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70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6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01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71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49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66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15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2E98E-B9A7-44BE-84EE-36909D6FDC3B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40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id="{A837937C-E4A2-6D26-0FBB-53CECB6FBB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677" y="937705"/>
            <a:ext cx="9640645" cy="7268589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スライド１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1384287" y="4654312"/>
            <a:ext cx="2360995" cy="263047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296784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4D342F03-FD4A-2232-EB60-01BE51B75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346" y="1000125"/>
            <a:ext cx="10008867" cy="6634508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4C4653C-9AC1-4F09-82CE-68E03E96FC76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スライド２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1117346" y="1656274"/>
            <a:ext cx="9941178" cy="5831452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024736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9A3A4F93-98C8-E29F-FBB9-84F883D7DC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290" y="1737149"/>
            <a:ext cx="9788210" cy="6454764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4C4653C-9AC1-4F09-82CE-68E03E96FC76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スライド３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D43903CA-E9D7-95C5-835D-12EF172F8B13}"/>
              </a:ext>
            </a:extLst>
          </p:cNvPr>
          <p:cNvSpPr/>
          <p:nvPr/>
        </p:nvSpPr>
        <p:spPr>
          <a:xfrm>
            <a:off x="1157978" y="2442426"/>
            <a:ext cx="9483226" cy="1729972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B88871-2951-2DC7-9ED5-D2F99B3DF909}"/>
              </a:ext>
            </a:extLst>
          </p:cNvPr>
          <p:cNvSpPr txBox="1"/>
          <p:nvPr/>
        </p:nvSpPr>
        <p:spPr>
          <a:xfrm>
            <a:off x="1136032" y="2711576"/>
            <a:ext cx="414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①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542E01-D9AF-48D9-92C6-FF2F0EF6CFB6}"/>
              </a:ext>
            </a:extLst>
          </p:cNvPr>
          <p:cNvSpPr txBox="1"/>
          <p:nvPr/>
        </p:nvSpPr>
        <p:spPr>
          <a:xfrm>
            <a:off x="1099862" y="2942206"/>
            <a:ext cx="5309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②</a:t>
            </a:r>
            <a:endParaRPr lang="ko-KR" altLang="en-US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15AF1E-5F60-32FB-8435-FEEAC8C029E9}"/>
              </a:ext>
            </a:extLst>
          </p:cNvPr>
          <p:cNvSpPr txBox="1"/>
          <p:nvPr/>
        </p:nvSpPr>
        <p:spPr>
          <a:xfrm>
            <a:off x="1322906" y="3172836"/>
            <a:ext cx="414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③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42C7F0-356B-6F89-AFFA-4B932B29C9D8}"/>
              </a:ext>
            </a:extLst>
          </p:cNvPr>
          <p:cNvSpPr txBox="1"/>
          <p:nvPr/>
        </p:nvSpPr>
        <p:spPr>
          <a:xfrm>
            <a:off x="4935631" y="3491149"/>
            <a:ext cx="5309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④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42644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46D6CFC4-0CA3-1279-1F23-A3DCD1CD22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439" y="1727624"/>
            <a:ext cx="9740585" cy="6423358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4C4653C-9AC1-4F09-82CE-68E03E96FC76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スライド４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11363C48-0C84-EF20-F869-1CF4E4A438A0}"/>
              </a:ext>
            </a:extLst>
          </p:cNvPr>
          <p:cNvSpPr/>
          <p:nvPr/>
        </p:nvSpPr>
        <p:spPr>
          <a:xfrm>
            <a:off x="1215128" y="4237691"/>
            <a:ext cx="9459421" cy="1037969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F375AC-2C72-1D46-45B3-6EA17FDC07F0}"/>
              </a:ext>
            </a:extLst>
          </p:cNvPr>
          <p:cNvSpPr txBox="1"/>
          <p:nvPr/>
        </p:nvSpPr>
        <p:spPr>
          <a:xfrm>
            <a:off x="2501003" y="4237691"/>
            <a:ext cx="412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①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A5914D-C5B7-3C23-90F3-DAF909EC7F99}"/>
              </a:ext>
            </a:extLst>
          </p:cNvPr>
          <p:cNvSpPr txBox="1"/>
          <p:nvPr/>
        </p:nvSpPr>
        <p:spPr>
          <a:xfrm>
            <a:off x="2501003" y="4512103"/>
            <a:ext cx="5284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②</a:t>
            </a:r>
            <a:endParaRPr lang="ko-KR" altLang="en-US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251FA6-5B9C-583A-64A1-E973F5907CE9}"/>
              </a:ext>
            </a:extLst>
          </p:cNvPr>
          <p:cNvSpPr txBox="1"/>
          <p:nvPr/>
        </p:nvSpPr>
        <p:spPr>
          <a:xfrm>
            <a:off x="5738465" y="4448898"/>
            <a:ext cx="412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③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42B9E0-30C1-6A84-4D6F-E5FD382F3826}"/>
              </a:ext>
            </a:extLst>
          </p:cNvPr>
          <p:cNvSpPr txBox="1"/>
          <p:nvPr/>
        </p:nvSpPr>
        <p:spPr>
          <a:xfrm>
            <a:off x="8526827" y="4237690"/>
            <a:ext cx="5284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④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711813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F257F394-FD4C-65EB-92C1-79F7F9B394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8975" y="5181653"/>
            <a:ext cx="7844182" cy="3197629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9AF58833-0E70-F3E3-81B0-F236776C2B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89" y="1683769"/>
            <a:ext cx="8180736" cy="3287909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4C4653C-9AC1-4F09-82CE-68E03E96FC76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スライド５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3990975" y="2597950"/>
            <a:ext cx="4723440" cy="2373728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91E4C80D-5012-E295-9EB5-12FD54AA9B58}"/>
              </a:ext>
            </a:extLst>
          </p:cNvPr>
          <p:cNvSpPr/>
          <p:nvPr/>
        </p:nvSpPr>
        <p:spPr>
          <a:xfrm>
            <a:off x="8096250" y="6048375"/>
            <a:ext cx="2976907" cy="2330907"/>
          </a:xfrm>
          <a:prstGeom prst="rect">
            <a:avLst/>
          </a:prstGeom>
          <a:noFill/>
          <a:ln w="3175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C7C6CF71-2BAA-0D24-9742-E160675B588C}"/>
              </a:ext>
            </a:extLst>
          </p:cNvPr>
          <p:cNvCxnSpPr>
            <a:cxnSpLocks/>
          </p:cNvCxnSpPr>
          <p:nvPr/>
        </p:nvCxnSpPr>
        <p:spPr>
          <a:xfrm>
            <a:off x="7049001" y="4722842"/>
            <a:ext cx="369807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F9DF10C-A528-9DA1-C4C3-473DF4B492AD}"/>
              </a:ext>
            </a:extLst>
          </p:cNvPr>
          <p:cNvSpPr txBox="1"/>
          <p:nvPr/>
        </p:nvSpPr>
        <p:spPr>
          <a:xfrm>
            <a:off x="5739793" y="2648310"/>
            <a:ext cx="3562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①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D097AA-AB5B-50F2-2488-925556EF9CDC}"/>
              </a:ext>
            </a:extLst>
          </p:cNvPr>
          <p:cNvSpPr txBox="1"/>
          <p:nvPr/>
        </p:nvSpPr>
        <p:spPr>
          <a:xfrm>
            <a:off x="8380496" y="6119956"/>
            <a:ext cx="40059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②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00144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3523B049-1199-2B23-A0D9-2A9821842A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575" y="1686771"/>
            <a:ext cx="9812364" cy="6457103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4C4653C-9AC1-4F09-82CE-68E03E96FC76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スライド６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8488FA73-5D2B-2AF4-F20C-44D9FAA8D567}"/>
              </a:ext>
            </a:extLst>
          </p:cNvPr>
          <p:cNvSpPr/>
          <p:nvPr/>
        </p:nvSpPr>
        <p:spPr>
          <a:xfrm>
            <a:off x="5970757" y="4572000"/>
            <a:ext cx="1451907" cy="217330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A622925C-9F0D-9879-5B73-A0655514A321}"/>
              </a:ext>
            </a:extLst>
          </p:cNvPr>
          <p:cNvSpPr/>
          <p:nvPr/>
        </p:nvSpPr>
        <p:spPr>
          <a:xfrm>
            <a:off x="8372474" y="5733203"/>
            <a:ext cx="619126" cy="2315422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B29BA52A-6B1E-DB05-AAFE-5934B885691B}"/>
              </a:ext>
            </a:extLst>
          </p:cNvPr>
          <p:cNvSpPr/>
          <p:nvPr/>
        </p:nvSpPr>
        <p:spPr>
          <a:xfrm>
            <a:off x="9374823" y="4307045"/>
            <a:ext cx="547802" cy="217330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110394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C1D74264-BD37-85C9-A209-BF94D058C8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866" y="1704763"/>
            <a:ext cx="9712009" cy="6447807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4C4653C-9AC1-4F09-82CE-68E03E96FC76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スライド７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8021606" y="2949798"/>
            <a:ext cx="589780" cy="333777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032795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A87F0755-BD4C-906B-5D15-93DBF6314B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910" y="1702859"/>
            <a:ext cx="9780590" cy="6452963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4C4653C-9AC1-4F09-82CE-68E03E96FC76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スライド８</a:t>
            </a:r>
          </a:p>
        </p:txBody>
      </p:sp>
    </p:spTree>
    <p:extLst>
      <p:ext uri="{BB962C8B-B14F-4D97-AF65-F5344CB8AC3E}">
        <p14:creationId xmlns:p14="http://schemas.microsoft.com/office/powerpoint/2010/main" val="3327730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4C4653C-9AC1-4F09-82CE-68E03E96FC76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スライド９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015311B0-057E-FA60-54F7-CD4F6F42D4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056" y="1725717"/>
            <a:ext cx="10011094" cy="666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281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rgbClr val="FF0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76200">
          <a:solidFill>
            <a:srgbClr val="FF0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7266</TotalTime>
  <Words>28</Words>
  <Application>Microsoft Office PowerPoint</Application>
  <PresentationFormat>사용자 지정</PresentationFormat>
  <Paragraphs>19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テーマ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honda</dc:creator>
  <cp:lastModifiedBy>baesangwon</cp:lastModifiedBy>
  <cp:revision>195</cp:revision>
  <cp:lastPrinted>2019-07-14T09:44:50Z</cp:lastPrinted>
  <dcterms:created xsi:type="dcterms:W3CDTF">2019-02-22T14:43:31Z</dcterms:created>
  <dcterms:modified xsi:type="dcterms:W3CDTF">2024-05-30T01:26:09Z</dcterms:modified>
</cp:coreProperties>
</file>