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5" r:id="rId3"/>
    <p:sldId id="329" r:id="rId4"/>
    <p:sldId id="326" r:id="rId5"/>
    <p:sldId id="322" r:id="rId6"/>
    <p:sldId id="323" r:id="rId7"/>
    <p:sldId id="321" r:id="rId8"/>
    <p:sldId id="327" r:id="rId9"/>
    <p:sldId id="328" r:id="rId10"/>
    <p:sldId id="330" r:id="rId11"/>
    <p:sldId id="331" r:id="rId12"/>
    <p:sldId id="332" r:id="rId13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312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8514608" y="1545127"/>
            <a:ext cx="530082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１０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ド１２</a:t>
            </a:r>
            <a:endParaRPr lang="ja-JP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5139192" y="3164015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545406" y="7164656"/>
            <a:ext cx="8970193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30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22501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en-US" altLang="ja-JP" dirty="0"/>
              <a:t>8</a:t>
            </a:r>
            <a:endParaRPr lang="ja-JP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095870" y="3681373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3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79" y="238076"/>
            <a:ext cx="7253009" cy="546489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640" y="3982451"/>
            <a:ext cx="6609222" cy="497982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61883" y="297052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28753" y="68658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ド３</a:t>
            </a:r>
            <a:endParaRPr lang="ja-JP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82256" y="71846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8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1597082" y="3775899"/>
            <a:ext cx="5813121" cy="366511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75" y="3785914"/>
            <a:ext cx="54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?</a:t>
            </a:r>
          </a:p>
        </p:txBody>
      </p:sp>
      <p:sp>
        <p:nvSpPr>
          <p:cNvPr id="12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297754" y="7180686"/>
            <a:ext cx="1230726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5067003" y="3164015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61880" y="71584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6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10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ド４</a:t>
            </a:r>
            <a:endParaRPr lang="ja-JP" altLang="en-US" dirty="0"/>
          </a:p>
        </p:txBody>
      </p:sp>
      <p:sp>
        <p:nvSpPr>
          <p:cNvPr id="12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489260" y="7116530"/>
            <a:ext cx="1230726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2206752" y="5718049"/>
            <a:ext cx="622962" cy="13518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5844" y="7183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387" y="36654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704737" y="2937316"/>
            <a:ext cx="4226831" cy="213739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871" y="3558603"/>
            <a:ext cx="4457700" cy="3067050"/>
          </a:xfrm>
          <a:prstGeom prst="rect">
            <a:avLst/>
          </a:prstGeom>
        </p:spPr>
      </p:pic>
      <p:cxnSp>
        <p:nvCxnSpPr>
          <p:cNvPr id="18" name="직선 화살표 연결선 17"/>
          <p:cNvCxnSpPr/>
          <p:nvPr/>
        </p:nvCxnSpPr>
        <p:spPr>
          <a:xfrm>
            <a:off x="5931567" y="3850106"/>
            <a:ext cx="1353304" cy="5293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65084" y="60148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③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6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7350613" y="6046471"/>
            <a:ext cx="1014471" cy="33774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6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ド５</a:t>
            </a:r>
            <a:endParaRPr lang="ja-JP" altLang="en-US" dirty="0"/>
          </a:p>
        </p:txBody>
      </p:sp>
      <p:sp>
        <p:nvSpPr>
          <p:cNvPr id="18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827421" y="4364180"/>
            <a:ext cx="1167063" cy="30407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2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ド６</a:t>
            </a:r>
            <a:endParaRPr lang="ja-JP" altLang="en-US" dirty="0"/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288378" y="7191444"/>
            <a:ext cx="1275347" cy="41563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직선 화살표 연결선 6"/>
          <p:cNvCxnSpPr/>
          <p:nvPr/>
        </p:nvCxnSpPr>
        <p:spPr>
          <a:xfrm flipH="1" flipV="1">
            <a:off x="6096000" y="5690778"/>
            <a:ext cx="3192378" cy="15006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01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ド７</a:t>
            </a:r>
            <a:endParaRPr lang="ja-JP" altLang="en-US" dirty="0"/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453166" y="2542885"/>
            <a:ext cx="3720414" cy="38078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085572" y="25543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0502" y="71981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581499" y="7136578"/>
            <a:ext cx="9050403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8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８</a:t>
            </a:r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1489260" y="7116530"/>
            <a:ext cx="1230726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257649" y="7116530"/>
            <a:ext cx="1230726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665263" y="67617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6874" y="67471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4946687" y="3164015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37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９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6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257649" y="7116530"/>
            <a:ext cx="1230726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직선 화살표 연결선 6"/>
          <p:cNvCxnSpPr/>
          <p:nvPr/>
        </p:nvCxnSpPr>
        <p:spPr>
          <a:xfrm flipH="1" flipV="1">
            <a:off x="6096000" y="5690778"/>
            <a:ext cx="3192378" cy="15006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9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9758</TotalTime>
  <Words>74</Words>
  <Application>Microsoft Office PowerPoint</Application>
  <PresentationFormat>사용자 지정</PresentationFormat>
  <Paragraphs>24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游ゴシック</vt:lpstr>
      <vt:lpstr>游ゴシック Light</vt:lpstr>
      <vt:lpstr>맑은 고딕</vt:lpstr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배 상원</cp:lastModifiedBy>
  <cp:revision>247</cp:revision>
  <cp:lastPrinted>2019-07-14T09:44:50Z</cp:lastPrinted>
  <dcterms:created xsi:type="dcterms:W3CDTF">2019-02-22T14:43:31Z</dcterms:created>
  <dcterms:modified xsi:type="dcterms:W3CDTF">2023-06-20T01:54:17Z</dcterms:modified>
</cp:coreProperties>
</file>