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9" r:id="rId2"/>
    <p:sldId id="325" r:id="rId3"/>
    <p:sldId id="329" r:id="rId4"/>
    <p:sldId id="326" r:id="rId5"/>
    <p:sldId id="322" r:id="rId6"/>
    <p:sldId id="323" r:id="rId7"/>
    <p:sldId id="321" r:id="rId8"/>
    <p:sldId id="327" r:id="rId9"/>
    <p:sldId id="328" r:id="rId10"/>
    <p:sldId id="330" r:id="rId11"/>
    <p:sldId id="331" r:id="rId12"/>
    <p:sldId id="332" r:id="rId13"/>
  </p:sldIdLst>
  <p:sldSz cx="12192000" cy="9144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3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4" y="312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12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16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6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37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70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6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01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71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9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66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15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2E98E-B9A7-44BE-84EE-36909D6FDC3B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40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スライド１</a:t>
            </a:r>
          </a:p>
        </p:txBody>
      </p:sp>
      <p:sp>
        <p:nvSpPr>
          <p:cNvPr id="9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8514608" y="1545127"/>
            <a:ext cx="530082" cy="450966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784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56966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</a:t>
            </a:r>
            <a:r>
              <a:rPr lang="ja-JP" altLang="en-US" dirty="0" smtClean="0"/>
              <a:t>ド</a:t>
            </a:r>
            <a:r>
              <a:rPr lang="ja-JP" altLang="en-US" dirty="0"/>
              <a:t>１０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0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8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569660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</a:t>
            </a:r>
            <a:r>
              <a:rPr lang="ja-JP" altLang="en-US" dirty="0" smtClean="0"/>
              <a:t>ド１２</a:t>
            </a:r>
            <a:endParaRPr lang="ja-JP" altLang="en-US" dirty="0"/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5139192" y="3164015"/>
            <a:ext cx="380010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1545406" y="7164656"/>
            <a:ext cx="8970193" cy="450966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307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8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225015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</a:t>
            </a:r>
            <a:r>
              <a:rPr lang="ja-JP" altLang="en-US" dirty="0" smtClean="0"/>
              <a:t>ド</a:t>
            </a:r>
            <a:r>
              <a:rPr lang="en-US" altLang="ja-JP" dirty="0"/>
              <a:t>8</a:t>
            </a:r>
            <a:endParaRPr lang="ja-JP" altLang="en-US" dirty="0"/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1095870" y="3681373"/>
            <a:ext cx="380010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37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スライド２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79" y="238076"/>
            <a:ext cx="7253009" cy="5464891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9640" y="3982451"/>
            <a:ext cx="6609222" cy="497982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961883" y="297052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28753" y="68658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②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803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</a:t>
            </a:r>
            <a:r>
              <a:rPr lang="ja-JP" altLang="en-US" dirty="0" smtClean="0"/>
              <a:t>ド３</a:t>
            </a:r>
            <a:endParaRPr lang="ja-JP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882256" y="718463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8" name="四角形: 角を丸くする 5">
            <a:extLst>
              <a:ext uri="{FF2B5EF4-FFF2-40B4-BE49-F238E27FC236}">
                <a16:creationId xmlns:a16="http://schemas.microsoft.com/office/drawing/2014/main" id="{87618341-5D28-9EA8-6F40-28C1BB37326C}"/>
              </a:ext>
            </a:extLst>
          </p:cNvPr>
          <p:cNvSpPr/>
          <p:nvPr/>
        </p:nvSpPr>
        <p:spPr>
          <a:xfrm>
            <a:off x="1597082" y="3775899"/>
            <a:ext cx="5813121" cy="366511"/>
          </a:xfrm>
          <a:prstGeom prst="roundRect">
            <a:avLst/>
          </a:prstGeom>
          <a:noFill/>
          <a:ln w="28575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5875" y="3785914"/>
            <a:ext cx="540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?</a:t>
            </a:r>
          </a:p>
        </p:txBody>
      </p:sp>
      <p:sp>
        <p:nvSpPr>
          <p:cNvPr id="12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9297754" y="7180686"/>
            <a:ext cx="1230726" cy="450966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5067003" y="3164015"/>
            <a:ext cx="380010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61880" y="715840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②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864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10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</a:t>
            </a:r>
            <a:r>
              <a:rPr lang="ja-JP" altLang="en-US" dirty="0" smtClean="0"/>
              <a:t>ド４</a:t>
            </a:r>
            <a:endParaRPr lang="ja-JP" altLang="en-US" dirty="0"/>
          </a:p>
        </p:txBody>
      </p:sp>
      <p:sp>
        <p:nvSpPr>
          <p:cNvPr id="12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1489260" y="7116530"/>
            <a:ext cx="1230726" cy="450966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직선 화살표 연결선 5"/>
          <p:cNvCxnSpPr/>
          <p:nvPr/>
        </p:nvCxnSpPr>
        <p:spPr>
          <a:xfrm flipV="1">
            <a:off x="2206752" y="5718049"/>
            <a:ext cx="622962" cy="135184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15844" y="718359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14387" y="36654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②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4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1704737" y="2937316"/>
            <a:ext cx="4226831" cy="2137396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4871" y="3558603"/>
            <a:ext cx="4457700" cy="3067050"/>
          </a:xfrm>
          <a:prstGeom prst="rect">
            <a:avLst/>
          </a:prstGeom>
        </p:spPr>
      </p:pic>
      <p:cxnSp>
        <p:nvCxnSpPr>
          <p:cNvPr id="18" name="직선 화살표 연결선 17"/>
          <p:cNvCxnSpPr/>
          <p:nvPr/>
        </p:nvCxnSpPr>
        <p:spPr>
          <a:xfrm>
            <a:off x="5931567" y="3850106"/>
            <a:ext cx="1353304" cy="52938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65084" y="60148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③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6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7350613" y="6046471"/>
            <a:ext cx="1014471" cy="337745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869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</a:t>
            </a:r>
            <a:r>
              <a:rPr lang="ja-JP" altLang="en-US" dirty="0" smtClean="0"/>
              <a:t>ド５</a:t>
            </a:r>
            <a:endParaRPr lang="ja-JP" altLang="en-US" dirty="0"/>
          </a:p>
        </p:txBody>
      </p:sp>
      <p:sp>
        <p:nvSpPr>
          <p:cNvPr id="18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2827421" y="4364180"/>
            <a:ext cx="1167063" cy="304073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725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</a:t>
            </a:r>
            <a:r>
              <a:rPr lang="ja-JP" altLang="en-US" dirty="0" smtClean="0"/>
              <a:t>ド６</a:t>
            </a:r>
            <a:endParaRPr lang="ja-JP" altLang="en-US" dirty="0"/>
          </a:p>
        </p:txBody>
      </p:sp>
      <p:sp>
        <p:nvSpPr>
          <p:cNvPr id="9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9288378" y="7191444"/>
            <a:ext cx="1275347" cy="415637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직선 화살표 연결선 6"/>
          <p:cNvCxnSpPr/>
          <p:nvPr/>
        </p:nvCxnSpPr>
        <p:spPr>
          <a:xfrm flipH="1" flipV="1">
            <a:off x="6096000" y="5690778"/>
            <a:ext cx="3192378" cy="150066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013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8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</a:t>
            </a:r>
            <a:r>
              <a:rPr lang="ja-JP" altLang="en-US" dirty="0" smtClean="0"/>
              <a:t>ド７</a:t>
            </a:r>
            <a:endParaRPr lang="ja-JP" altLang="en-US" dirty="0"/>
          </a:p>
        </p:txBody>
      </p:sp>
      <p:sp>
        <p:nvSpPr>
          <p:cNvPr id="9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1453166" y="2542885"/>
            <a:ext cx="3720414" cy="380789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085572" y="255434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80502" y="719816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②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5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1581499" y="7136578"/>
            <a:ext cx="9050403" cy="450966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485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8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</a:t>
            </a:r>
            <a:r>
              <a:rPr lang="ja-JP" altLang="en-US" dirty="0" smtClean="0"/>
              <a:t>ド</a:t>
            </a:r>
            <a:r>
              <a:rPr lang="ja-JP" altLang="en-US" dirty="0"/>
              <a:t>８</a:t>
            </a:r>
          </a:p>
        </p:txBody>
      </p:sp>
      <p:sp>
        <p:nvSpPr>
          <p:cNvPr id="9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1489260" y="7116530"/>
            <a:ext cx="1230726" cy="450966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9257649" y="7116530"/>
            <a:ext cx="1230726" cy="450966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9665263" y="67617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②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96874" y="674719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①</a:t>
            </a:r>
          </a:p>
        </p:txBody>
      </p:sp>
      <p:cxnSp>
        <p:nvCxnSpPr>
          <p:cNvPr id="16" name="직선 화살표 연결선 15"/>
          <p:cNvCxnSpPr/>
          <p:nvPr/>
        </p:nvCxnSpPr>
        <p:spPr>
          <a:xfrm>
            <a:off x="4946687" y="3164015"/>
            <a:ext cx="380010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9371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</a:t>
            </a:r>
            <a:r>
              <a:rPr lang="ja-JP" altLang="en-US" dirty="0" smtClean="0"/>
              <a:t>ド</a:t>
            </a:r>
            <a:r>
              <a:rPr lang="ja-JP" altLang="en-US" dirty="0"/>
              <a:t>９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947737"/>
            <a:ext cx="9620250" cy="7248525"/>
          </a:xfrm>
          <a:prstGeom prst="rect">
            <a:avLst/>
          </a:prstGeom>
        </p:spPr>
      </p:pic>
      <p:sp>
        <p:nvSpPr>
          <p:cNvPr id="6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9257649" y="7116530"/>
            <a:ext cx="1230726" cy="450966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직선 화살표 연결선 6"/>
          <p:cNvCxnSpPr/>
          <p:nvPr/>
        </p:nvCxnSpPr>
        <p:spPr>
          <a:xfrm flipH="1" flipV="1">
            <a:off x="6096000" y="5690778"/>
            <a:ext cx="3192378" cy="150066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792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76200">
          <a:solidFill>
            <a:srgbClr val="FF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9758</TotalTime>
  <Words>74</Words>
  <Application>Microsoft Office PowerPoint</Application>
  <PresentationFormat>사용자 지정</PresentationFormat>
  <Paragraphs>24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9" baseType="lpstr">
      <vt:lpstr>游ゴシック</vt:lpstr>
      <vt:lpstr>游ゴシック Light</vt:lpstr>
      <vt:lpstr>맑은 고딕</vt:lpstr>
      <vt:lpstr>Arial</vt:lpstr>
      <vt:lpstr>Calibri</vt:lpstr>
      <vt:lpstr>Calibri Light</vt:lpstr>
      <vt:lpstr>Office テーマ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honda</dc:creator>
  <cp:lastModifiedBy>배 상원</cp:lastModifiedBy>
  <cp:revision>247</cp:revision>
  <cp:lastPrinted>2019-07-14T09:44:50Z</cp:lastPrinted>
  <dcterms:created xsi:type="dcterms:W3CDTF">2019-02-22T14:43:31Z</dcterms:created>
  <dcterms:modified xsi:type="dcterms:W3CDTF">2023-06-20T01:54:17Z</dcterms:modified>
</cp:coreProperties>
</file>