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340" r:id="rId2"/>
    <p:sldId id="341" r:id="rId3"/>
    <p:sldId id="342" r:id="rId4"/>
    <p:sldId id="346" r:id="rId5"/>
    <p:sldId id="345" r:id="rId6"/>
    <p:sldId id="348" r:id="rId7"/>
    <p:sldId id="343" r:id="rId8"/>
    <p:sldId id="344" r:id="rId9"/>
    <p:sldId id="347" r:id="rId10"/>
    <p:sldId id="349" r:id="rId11"/>
  </p:sldIdLst>
  <p:sldSz cx="12192000" cy="9144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70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08" y="342"/>
      </p:cViewPr>
      <p:guideLst>
        <p:guide orient="horz" pos="2880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496484"/>
            <a:ext cx="10363200" cy="3183467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802717"/>
            <a:ext cx="9144000" cy="2207683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E98E-B9A7-44BE-84EE-36909D6FDC3B}" type="datetimeFigureOut">
              <a:rPr kumimoji="1" lang="ja-JP" altLang="en-US" smtClean="0"/>
              <a:t>2023/6/20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6122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E98E-B9A7-44BE-84EE-36909D6FDC3B}" type="datetimeFigureOut">
              <a:rPr kumimoji="1" lang="ja-JP" altLang="en-US" smtClean="0"/>
              <a:t>2023/6/20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2164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486834"/>
            <a:ext cx="2628900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486834"/>
            <a:ext cx="7734300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E98E-B9A7-44BE-84EE-36909D6FDC3B}" type="datetimeFigureOut">
              <a:rPr kumimoji="1" lang="ja-JP" altLang="en-US" smtClean="0"/>
              <a:t>2023/6/20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962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E98E-B9A7-44BE-84EE-36909D6FDC3B}" type="datetimeFigureOut">
              <a:rPr kumimoji="1" lang="ja-JP" altLang="en-US" smtClean="0"/>
              <a:t>2023/6/20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6378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2279653"/>
            <a:ext cx="10515600" cy="3803649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6119286"/>
            <a:ext cx="10515600" cy="200024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E98E-B9A7-44BE-84EE-36909D6FDC3B}" type="datetimeFigureOut">
              <a:rPr kumimoji="1" lang="ja-JP" altLang="en-US" smtClean="0"/>
              <a:t>2023/6/20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6706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434167"/>
            <a:ext cx="518160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434167"/>
            <a:ext cx="518160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E98E-B9A7-44BE-84EE-36909D6FDC3B}" type="datetimeFigureOut">
              <a:rPr kumimoji="1" lang="ja-JP" altLang="en-US" smtClean="0"/>
              <a:t>2023/6/20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466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86836"/>
            <a:ext cx="10515600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2241551"/>
            <a:ext cx="5157787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3340100"/>
            <a:ext cx="5157787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2241551"/>
            <a:ext cx="5183188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3340100"/>
            <a:ext cx="5183188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E98E-B9A7-44BE-84EE-36909D6FDC3B}" type="datetimeFigureOut">
              <a:rPr kumimoji="1" lang="ja-JP" altLang="en-US" smtClean="0"/>
              <a:t>2023/6/20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5015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E98E-B9A7-44BE-84EE-36909D6FDC3B}" type="datetimeFigureOut">
              <a:rPr kumimoji="1" lang="ja-JP" altLang="en-US" smtClean="0"/>
              <a:t>2023/6/20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3717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E98E-B9A7-44BE-84EE-36909D6FDC3B}" type="datetimeFigureOut">
              <a:rPr kumimoji="1" lang="ja-JP" altLang="en-US" smtClean="0"/>
              <a:t>2023/6/20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7491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09600"/>
            <a:ext cx="3932237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316569"/>
            <a:ext cx="6172200" cy="649816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43200"/>
            <a:ext cx="3932237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E98E-B9A7-44BE-84EE-36909D6FDC3B}" type="datetimeFigureOut">
              <a:rPr kumimoji="1" lang="ja-JP" altLang="en-US" smtClean="0"/>
              <a:t>2023/6/20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0667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09600"/>
            <a:ext cx="3932237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316569"/>
            <a:ext cx="6172200" cy="6498167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43200"/>
            <a:ext cx="3932237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E98E-B9A7-44BE-84EE-36909D6FDC3B}" type="datetimeFigureOut">
              <a:rPr kumimoji="1" lang="ja-JP" altLang="en-US" smtClean="0"/>
              <a:t>2023/6/20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4155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86836"/>
            <a:ext cx="10515600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434167"/>
            <a:ext cx="10515600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8475136"/>
            <a:ext cx="2743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F2E98E-B9A7-44BE-84EE-36909D6FDC3B}" type="datetimeFigureOut">
              <a:rPr kumimoji="1" lang="ja-JP" altLang="en-US" smtClean="0"/>
              <a:t>2023/6/20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8475136"/>
            <a:ext cx="41148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8475136"/>
            <a:ext cx="2743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4403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kumimoji="1"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kumimoji="1"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75" y="947737"/>
            <a:ext cx="9620250" cy="7248525"/>
          </a:xfrm>
          <a:prstGeom prst="rect">
            <a:avLst/>
          </a:prstGeom>
        </p:spPr>
      </p:pic>
      <p:sp>
        <p:nvSpPr>
          <p:cNvPr id="8" name="正方形/長方形 1">
            <a:extLst>
              <a:ext uri="{FF2B5EF4-FFF2-40B4-BE49-F238E27FC236}">
                <a16:creationId xmlns:a16="http://schemas.microsoft.com/office/drawing/2014/main" id="{A7DFCC44-C774-43C4-9953-5273D56C4BB8}"/>
              </a:ext>
            </a:extLst>
          </p:cNvPr>
          <p:cNvSpPr/>
          <p:nvPr/>
        </p:nvSpPr>
        <p:spPr>
          <a:xfrm>
            <a:off x="10403743" y="238077"/>
            <a:ext cx="1338828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dirty="0"/>
              <a:t>スライ</a:t>
            </a:r>
            <a:r>
              <a:rPr lang="ja-JP" altLang="en-US" dirty="0" smtClean="0"/>
              <a:t>ド</a:t>
            </a:r>
            <a:r>
              <a:rPr lang="ja-JP" altLang="en-US" dirty="0"/>
              <a:t>１</a:t>
            </a:r>
          </a:p>
        </p:txBody>
      </p:sp>
      <p:cxnSp>
        <p:nvCxnSpPr>
          <p:cNvPr id="6" name="직선 화살표 연결선 5"/>
          <p:cNvCxnSpPr/>
          <p:nvPr/>
        </p:nvCxnSpPr>
        <p:spPr>
          <a:xfrm>
            <a:off x="1285875" y="4546240"/>
            <a:ext cx="380010" cy="1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45998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4147" y="145446"/>
            <a:ext cx="4322356" cy="52322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2800" dirty="0" err="1" smtClean="0">
                <a:solidFill>
                  <a:srgbClr val="FF0000"/>
                </a:solidFill>
              </a:rPr>
              <a:t>DxCare</a:t>
            </a:r>
            <a:r>
              <a:rPr lang="en-US" altLang="ko-KR" sz="2800" dirty="0" smtClean="0">
                <a:solidFill>
                  <a:srgbClr val="FF0000"/>
                </a:solidFill>
              </a:rPr>
              <a:t> -&gt; </a:t>
            </a:r>
            <a:r>
              <a:rPr lang="ko-KR" altLang="en-US" sz="2800" b="1" dirty="0" smtClean="0">
                <a:solidFill>
                  <a:srgbClr val="FF0000"/>
                </a:solidFill>
              </a:rPr>
              <a:t> </a:t>
            </a:r>
            <a:r>
              <a:rPr lang="ko-KR" altLang="en-US" sz="2800" b="1" dirty="0">
                <a:solidFill>
                  <a:srgbClr val="FF0000"/>
                </a:solidFill>
              </a:rPr>
              <a:t>回答済</a:t>
            </a:r>
            <a:r>
              <a:rPr lang="ja-JP" altLang="en-US" sz="2800" b="1" dirty="0">
                <a:solidFill>
                  <a:srgbClr val="FF0000"/>
                </a:solidFill>
              </a:rPr>
              <a:t>み</a:t>
            </a:r>
            <a:endParaRPr lang="ko-KR" altLang="en-US" sz="2800" b="1" dirty="0">
              <a:solidFill>
                <a:srgbClr val="FF0000"/>
              </a:solidFill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147" y="1005840"/>
            <a:ext cx="11154230" cy="7103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8128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75" y="947737"/>
            <a:ext cx="9620250" cy="7248525"/>
          </a:xfrm>
          <a:prstGeom prst="rect">
            <a:avLst/>
          </a:prstGeom>
        </p:spPr>
      </p:pic>
      <p:sp>
        <p:nvSpPr>
          <p:cNvPr id="8" name="正方形/長方形 1">
            <a:extLst>
              <a:ext uri="{FF2B5EF4-FFF2-40B4-BE49-F238E27FC236}">
                <a16:creationId xmlns:a16="http://schemas.microsoft.com/office/drawing/2014/main" id="{A7DFCC44-C774-43C4-9953-5273D56C4BB8}"/>
              </a:ext>
            </a:extLst>
          </p:cNvPr>
          <p:cNvSpPr/>
          <p:nvPr/>
        </p:nvSpPr>
        <p:spPr>
          <a:xfrm>
            <a:off x="10403743" y="238077"/>
            <a:ext cx="1338828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dirty="0"/>
              <a:t>スライ</a:t>
            </a:r>
            <a:r>
              <a:rPr lang="ja-JP" altLang="en-US" dirty="0" smtClean="0"/>
              <a:t>ド</a:t>
            </a:r>
            <a:r>
              <a:rPr lang="ja-JP" altLang="en-US" dirty="0"/>
              <a:t>２</a:t>
            </a:r>
          </a:p>
        </p:txBody>
      </p:sp>
      <p:cxnSp>
        <p:nvCxnSpPr>
          <p:cNvPr id="6" name="직선 화살표 연결선 5"/>
          <p:cNvCxnSpPr/>
          <p:nvPr/>
        </p:nvCxnSpPr>
        <p:spPr>
          <a:xfrm>
            <a:off x="1285875" y="3663644"/>
            <a:ext cx="380010" cy="1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四角形: 角を丸くする 5">
            <a:extLst>
              <a:ext uri="{FF2B5EF4-FFF2-40B4-BE49-F238E27FC236}">
                <a16:creationId xmlns:a16="http://schemas.microsoft.com/office/drawing/2014/main" id="{87618341-5D28-9EA8-6F40-28C1BB37326C}"/>
              </a:ext>
            </a:extLst>
          </p:cNvPr>
          <p:cNvSpPr/>
          <p:nvPr/>
        </p:nvSpPr>
        <p:spPr>
          <a:xfrm>
            <a:off x="1665885" y="3515143"/>
            <a:ext cx="1412166" cy="297004"/>
          </a:xfrm>
          <a:prstGeom prst="roundRect">
            <a:avLst/>
          </a:prstGeom>
          <a:noFill/>
          <a:ln w="28575">
            <a:solidFill>
              <a:srgbClr val="0000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0000FF"/>
              </a:solidFill>
            </a:endParaRPr>
          </a:p>
        </p:txBody>
      </p:sp>
      <p:cxnSp>
        <p:nvCxnSpPr>
          <p:cNvPr id="7" name="직선 화살표 연결선 6"/>
          <p:cNvCxnSpPr/>
          <p:nvPr/>
        </p:nvCxnSpPr>
        <p:spPr>
          <a:xfrm>
            <a:off x="6859361" y="1830490"/>
            <a:ext cx="11702" cy="416321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241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6404" y="947737"/>
            <a:ext cx="9620250" cy="7248525"/>
          </a:xfrm>
          <a:prstGeom prst="rect">
            <a:avLst/>
          </a:prstGeom>
        </p:spPr>
      </p:pic>
      <p:sp>
        <p:nvSpPr>
          <p:cNvPr id="8" name="正方形/長方形 1">
            <a:extLst>
              <a:ext uri="{FF2B5EF4-FFF2-40B4-BE49-F238E27FC236}">
                <a16:creationId xmlns:a16="http://schemas.microsoft.com/office/drawing/2014/main" id="{A7DFCC44-C774-43C4-9953-5273D56C4BB8}"/>
              </a:ext>
            </a:extLst>
          </p:cNvPr>
          <p:cNvSpPr/>
          <p:nvPr/>
        </p:nvSpPr>
        <p:spPr>
          <a:xfrm>
            <a:off x="10403743" y="238077"/>
            <a:ext cx="1338828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dirty="0"/>
              <a:t>スライ</a:t>
            </a:r>
            <a:r>
              <a:rPr lang="ja-JP" altLang="en-US" dirty="0" smtClean="0"/>
              <a:t>ド</a:t>
            </a:r>
            <a:r>
              <a:rPr lang="ja-JP" altLang="en-US" dirty="0"/>
              <a:t>３</a:t>
            </a:r>
          </a:p>
        </p:txBody>
      </p:sp>
      <p:cxnSp>
        <p:nvCxnSpPr>
          <p:cNvPr id="6" name="직선 화살표 연결선 5"/>
          <p:cNvCxnSpPr/>
          <p:nvPr/>
        </p:nvCxnSpPr>
        <p:spPr>
          <a:xfrm>
            <a:off x="1546631" y="5793508"/>
            <a:ext cx="380010" cy="1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044048" y="629329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>
                <a:solidFill>
                  <a:srgbClr val="FF0000"/>
                </a:solidFill>
              </a:rPr>
              <a:t>①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860045" y="629329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>
                <a:solidFill>
                  <a:srgbClr val="FF0000"/>
                </a:solidFill>
              </a:rPr>
              <a:t>②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661043" y="629329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>
                <a:solidFill>
                  <a:srgbClr val="FF0000"/>
                </a:solidFill>
              </a:rPr>
              <a:t>③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11" name="四角形: 角を丸くする 4">
            <a:extLst>
              <a:ext uri="{FF2B5EF4-FFF2-40B4-BE49-F238E27FC236}">
                <a16:creationId xmlns:a16="http://schemas.microsoft.com/office/drawing/2014/main" id="{A715F713-A23D-159A-BDAE-A3A9F43329BE}"/>
              </a:ext>
            </a:extLst>
          </p:cNvPr>
          <p:cNvSpPr/>
          <p:nvPr/>
        </p:nvSpPr>
        <p:spPr>
          <a:xfrm>
            <a:off x="7656136" y="6683974"/>
            <a:ext cx="915467" cy="304655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354147" y="145446"/>
            <a:ext cx="3756338" cy="52322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2800" dirty="0" smtClean="0">
                <a:solidFill>
                  <a:srgbClr val="FF0000"/>
                </a:solidFill>
              </a:rPr>
              <a:t>②</a:t>
            </a:r>
            <a:r>
              <a:rPr lang="ko-KR" altLang="en-US" sz="2800" b="1" dirty="0" smtClean="0">
                <a:solidFill>
                  <a:srgbClr val="FF0000"/>
                </a:solidFill>
              </a:rPr>
              <a:t> </a:t>
            </a:r>
            <a:r>
              <a:rPr lang="en-US" altLang="ja-JP" sz="2800" b="1" dirty="0">
                <a:solidFill>
                  <a:srgbClr val="FF0000"/>
                </a:solidFill>
              </a:rPr>
              <a:t>HELP</a:t>
            </a:r>
            <a:r>
              <a:rPr lang="ja-JP" altLang="en-US" sz="2800" b="1" dirty="0">
                <a:solidFill>
                  <a:srgbClr val="FF0000"/>
                </a:solidFill>
              </a:rPr>
              <a:t>回答受</a:t>
            </a:r>
            <a:endParaRPr lang="ko-KR" altLang="en-US" sz="2800" b="1" dirty="0">
              <a:solidFill>
                <a:srgbClr val="FF0000"/>
              </a:solidFill>
            </a:endParaRPr>
          </a:p>
        </p:txBody>
      </p:sp>
      <p:cxnSp>
        <p:nvCxnSpPr>
          <p:cNvPr id="13" name="직선 화살표 연결선 12"/>
          <p:cNvCxnSpPr/>
          <p:nvPr/>
        </p:nvCxnSpPr>
        <p:spPr>
          <a:xfrm>
            <a:off x="5447211" y="3017521"/>
            <a:ext cx="470040" cy="10711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0953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75" y="947737"/>
            <a:ext cx="9620250" cy="7248525"/>
          </a:xfrm>
          <a:prstGeom prst="rect">
            <a:avLst/>
          </a:prstGeom>
        </p:spPr>
      </p:pic>
      <p:sp>
        <p:nvSpPr>
          <p:cNvPr id="3" name="四角形: 角を丸くする 4">
            <a:extLst>
              <a:ext uri="{FF2B5EF4-FFF2-40B4-BE49-F238E27FC236}">
                <a16:creationId xmlns:a16="http://schemas.microsoft.com/office/drawing/2014/main" id="{A715F713-A23D-159A-BDAE-A3A9F43329BE}"/>
              </a:ext>
            </a:extLst>
          </p:cNvPr>
          <p:cNvSpPr/>
          <p:nvPr/>
        </p:nvSpPr>
        <p:spPr>
          <a:xfrm>
            <a:off x="9515467" y="6613565"/>
            <a:ext cx="1045575" cy="450966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" name="직선 화살표 연결선 3"/>
          <p:cNvCxnSpPr/>
          <p:nvPr/>
        </p:nvCxnSpPr>
        <p:spPr>
          <a:xfrm flipH="1" flipV="1">
            <a:off x="7445828" y="5904411"/>
            <a:ext cx="2095766" cy="875397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08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75" y="947737"/>
            <a:ext cx="9620250" cy="7248525"/>
          </a:xfrm>
          <a:prstGeom prst="rect">
            <a:avLst/>
          </a:prstGeom>
        </p:spPr>
      </p:pic>
      <p:sp>
        <p:nvSpPr>
          <p:cNvPr id="8" name="正方形/長方形 1">
            <a:extLst>
              <a:ext uri="{FF2B5EF4-FFF2-40B4-BE49-F238E27FC236}">
                <a16:creationId xmlns:a16="http://schemas.microsoft.com/office/drawing/2014/main" id="{A7DFCC44-C774-43C4-9953-5273D56C4BB8}"/>
              </a:ext>
            </a:extLst>
          </p:cNvPr>
          <p:cNvSpPr/>
          <p:nvPr/>
        </p:nvSpPr>
        <p:spPr>
          <a:xfrm>
            <a:off x="10403743" y="238077"/>
            <a:ext cx="1338828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dirty="0"/>
              <a:t>スライ</a:t>
            </a:r>
            <a:r>
              <a:rPr lang="ja-JP" altLang="en-US" dirty="0" smtClean="0"/>
              <a:t>ド</a:t>
            </a:r>
            <a:r>
              <a:rPr lang="ja-JP" altLang="en-US" dirty="0"/>
              <a:t>４</a:t>
            </a: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A715F713-A23D-159A-BDAE-A3A9F43329BE}"/>
              </a:ext>
            </a:extLst>
          </p:cNvPr>
          <p:cNvSpPr/>
          <p:nvPr/>
        </p:nvSpPr>
        <p:spPr>
          <a:xfrm>
            <a:off x="9515467" y="6613565"/>
            <a:ext cx="1045575" cy="450966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" name="직선 화살표 연결선 6"/>
          <p:cNvCxnSpPr/>
          <p:nvPr/>
        </p:nvCxnSpPr>
        <p:spPr>
          <a:xfrm flipH="1" flipV="1">
            <a:off x="7445828" y="5904411"/>
            <a:ext cx="2095766" cy="875397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79546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446" y="966651"/>
            <a:ext cx="11609285" cy="739357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54147" y="145446"/>
            <a:ext cx="4322356" cy="52322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2800" dirty="0" err="1" smtClean="0">
                <a:solidFill>
                  <a:srgbClr val="FF0000"/>
                </a:solidFill>
              </a:rPr>
              <a:t>DxCare</a:t>
            </a:r>
            <a:r>
              <a:rPr lang="en-US" altLang="ko-KR" sz="2800" dirty="0" smtClean="0">
                <a:solidFill>
                  <a:srgbClr val="FF0000"/>
                </a:solidFill>
              </a:rPr>
              <a:t> -&gt; </a:t>
            </a:r>
            <a:r>
              <a:rPr lang="ko-KR" altLang="en-US" sz="2800" dirty="0" smtClean="0">
                <a:solidFill>
                  <a:srgbClr val="FF0000"/>
                </a:solidFill>
              </a:rPr>
              <a:t>②</a:t>
            </a:r>
            <a:r>
              <a:rPr lang="ko-KR" altLang="en-US" sz="2800" b="1" dirty="0" smtClean="0">
                <a:solidFill>
                  <a:srgbClr val="FF0000"/>
                </a:solidFill>
              </a:rPr>
              <a:t> </a:t>
            </a:r>
            <a:r>
              <a:rPr lang="en-US" altLang="ja-JP" sz="2800" b="1" dirty="0" smtClean="0">
                <a:solidFill>
                  <a:srgbClr val="FF0000"/>
                </a:solidFill>
              </a:rPr>
              <a:t>HELP</a:t>
            </a:r>
            <a:r>
              <a:rPr lang="ja-JP" altLang="en-US" sz="2800" b="1" dirty="0">
                <a:solidFill>
                  <a:srgbClr val="FF0000"/>
                </a:solidFill>
              </a:rPr>
              <a:t>回答受</a:t>
            </a:r>
            <a:endParaRPr lang="ko-KR" alt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5347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그림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75" y="947737"/>
            <a:ext cx="9620250" cy="7248525"/>
          </a:xfrm>
          <a:prstGeom prst="rect">
            <a:avLst/>
          </a:prstGeom>
        </p:spPr>
      </p:pic>
      <p:sp>
        <p:nvSpPr>
          <p:cNvPr id="8" name="正方形/長方形 1">
            <a:extLst>
              <a:ext uri="{FF2B5EF4-FFF2-40B4-BE49-F238E27FC236}">
                <a16:creationId xmlns:a16="http://schemas.microsoft.com/office/drawing/2014/main" id="{A7DFCC44-C774-43C4-9953-5273D56C4BB8}"/>
              </a:ext>
            </a:extLst>
          </p:cNvPr>
          <p:cNvSpPr/>
          <p:nvPr/>
        </p:nvSpPr>
        <p:spPr>
          <a:xfrm>
            <a:off x="10403743" y="238077"/>
            <a:ext cx="1225015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dirty="0"/>
              <a:t>スライ</a:t>
            </a:r>
            <a:r>
              <a:rPr lang="ja-JP" altLang="en-US" dirty="0" smtClean="0"/>
              <a:t>ド</a:t>
            </a:r>
            <a:r>
              <a:rPr lang="en-US" altLang="ja-JP" dirty="0"/>
              <a:t>8</a:t>
            </a:r>
            <a:endParaRPr lang="ja-JP" altLang="en-US" dirty="0"/>
          </a:p>
        </p:txBody>
      </p:sp>
      <p:cxnSp>
        <p:nvCxnSpPr>
          <p:cNvPr id="6" name="직선 화살표 연결선 5"/>
          <p:cNvCxnSpPr/>
          <p:nvPr/>
        </p:nvCxnSpPr>
        <p:spPr>
          <a:xfrm>
            <a:off x="1658982" y="6087292"/>
            <a:ext cx="470040" cy="10711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화살표 연결선 6"/>
          <p:cNvCxnSpPr/>
          <p:nvPr/>
        </p:nvCxnSpPr>
        <p:spPr>
          <a:xfrm>
            <a:off x="5338353" y="3026229"/>
            <a:ext cx="470040" cy="10711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54147" y="145446"/>
            <a:ext cx="3756338" cy="52322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2800" dirty="0">
                <a:solidFill>
                  <a:srgbClr val="FF0000"/>
                </a:solidFill>
              </a:rPr>
              <a:t>① 回答済</a:t>
            </a:r>
            <a:r>
              <a:rPr lang="ja-JP" altLang="en-US" sz="2800" dirty="0" smtClean="0">
                <a:solidFill>
                  <a:srgbClr val="FF0000"/>
                </a:solidFill>
              </a:rPr>
              <a:t>み</a:t>
            </a:r>
            <a:r>
              <a:rPr lang="en-US" altLang="ja-JP" sz="2800" b="1" dirty="0" smtClean="0">
                <a:solidFill>
                  <a:srgbClr val="FF0000"/>
                </a:solidFill>
              </a:rPr>
              <a:t> </a:t>
            </a:r>
            <a:endParaRPr lang="ko-KR" altLang="en-US" sz="2800" b="1" dirty="0">
              <a:solidFill>
                <a:srgbClr val="FF0000"/>
              </a:solidFill>
            </a:endParaRPr>
          </a:p>
        </p:txBody>
      </p:sp>
      <p:sp>
        <p:nvSpPr>
          <p:cNvPr id="14" name="四角形: 角を丸くする 4">
            <a:extLst>
              <a:ext uri="{FF2B5EF4-FFF2-40B4-BE49-F238E27FC236}">
                <a16:creationId xmlns:a16="http://schemas.microsoft.com/office/drawing/2014/main" id="{A715F713-A23D-159A-BDAE-A3A9F43329BE}"/>
              </a:ext>
            </a:extLst>
          </p:cNvPr>
          <p:cNvSpPr/>
          <p:nvPr/>
        </p:nvSpPr>
        <p:spPr>
          <a:xfrm>
            <a:off x="9515467" y="6613565"/>
            <a:ext cx="1045575" cy="450966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5" name="직선 화살표 연결선 14"/>
          <p:cNvCxnSpPr/>
          <p:nvPr/>
        </p:nvCxnSpPr>
        <p:spPr>
          <a:xfrm flipH="1" flipV="1">
            <a:off x="7445828" y="5904411"/>
            <a:ext cx="2095766" cy="875397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965670" y="634210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>
                <a:solidFill>
                  <a:srgbClr val="FF0000"/>
                </a:solidFill>
              </a:rPr>
              <a:t>①</a:t>
            </a:r>
          </a:p>
        </p:txBody>
      </p:sp>
    </p:spTree>
    <p:extLst>
      <p:ext uri="{BB962C8B-B14F-4D97-AF65-F5344CB8AC3E}">
        <p14:creationId xmlns:p14="http://schemas.microsoft.com/office/powerpoint/2010/main" val="29164566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75" y="947737"/>
            <a:ext cx="9620250" cy="7248525"/>
          </a:xfrm>
          <a:prstGeom prst="rect">
            <a:avLst/>
          </a:prstGeom>
        </p:spPr>
      </p:pic>
      <p:sp>
        <p:nvSpPr>
          <p:cNvPr id="8" name="正方形/長方形 1">
            <a:extLst>
              <a:ext uri="{FF2B5EF4-FFF2-40B4-BE49-F238E27FC236}">
                <a16:creationId xmlns:a16="http://schemas.microsoft.com/office/drawing/2014/main" id="{A7DFCC44-C774-43C4-9953-5273D56C4BB8}"/>
              </a:ext>
            </a:extLst>
          </p:cNvPr>
          <p:cNvSpPr/>
          <p:nvPr/>
        </p:nvSpPr>
        <p:spPr>
          <a:xfrm>
            <a:off x="10403743" y="238077"/>
            <a:ext cx="1225015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dirty="0"/>
              <a:t>スライ</a:t>
            </a:r>
            <a:r>
              <a:rPr lang="ja-JP" altLang="en-US" dirty="0" smtClean="0"/>
              <a:t>ド</a:t>
            </a:r>
            <a:r>
              <a:rPr lang="en-US" altLang="ja-JP" dirty="0"/>
              <a:t>8</a:t>
            </a:r>
            <a:endParaRPr lang="ja-JP" altLang="en-US" dirty="0"/>
          </a:p>
        </p:txBody>
      </p:sp>
      <p:sp>
        <p:nvSpPr>
          <p:cNvPr id="7" name="四角形: 角を丸くする 4">
            <a:extLst>
              <a:ext uri="{FF2B5EF4-FFF2-40B4-BE49-F238E27FC236}">
                <a16:creationId xmlns:a16="http://schemas.microsoft.com/office/drawing/2014/main" id="{A715F713-A23D-159A-BDAE-A3A9F43329BE}"/>
              </a:ext>
            </a:extLst>
          </p:cNvPr>
          <p:cNvSpPr/>
          <p:nvPr/>
        </p:nvSpPr>
        <p:spPr>
          <a:xfrm>
            <a:off x="9515467" y="6613565"/>
            <a:ext cx="1045575" cy="450966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9" name="직선 화살표 연결선 8"/>
          <p:cNvCxnSpPr/>
          <p:nvPr/>
        </p:nvCxnSpPr>
        <p:spPr>
          <a:xfrm flipH="1" flipV="1">
            <a:off x="7445828" y="5904411"/>
            <a:ext cx="2095766" cy="875397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59435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75" y="947737"/>
            <a:ext cx="9620250" cy="7248525"/>
          </a:xfrm>
          <a:prstGeom prst="rect">
            <a:avLst/>
          </a:prstGeom>
        </p:spPr>
      </p:pic>
      <p:cxnSp>
        <p:nvCxnSpPr>
          <p:cNvPr id="3" name="직선 화살표 연결선 2"/>
          <p:cNvCxnSpPr/>
          <p:nvPr/>
        </p:nvCxnSpPr>
        <p:spPr>
          <a:xfrm>
            <a:off x="5338353" y="3026229"/>
            <a:ext cx="470040" cy="10711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74141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rgbClr val="FF0000"/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76200">
          <a:solidFill>
            <a:srgbClr val="FF0000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8819</TotalTime>
  <Words>53</Words>
  <Application>Microsoft Office PowerPoint</Application>
  <PresentationFormat>사용자 지정</PresentationFormat>
  <Paragraphs>14</Paragraphs>
  <Slides>10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7" baseType="lpstr">
      <vt:lpstr>游ゴシック</vt:lpstr>
      <vt:lpstr>游ゴシック Light</vt:lpstr>
      <vt:lpstr>맑은 고딕</vt:lpstr>
      <vt:lpstr>Arial</vt:lpstr>
      <vt:lpstr>Calibri</vt:lpstr>
      <vt:lpstr>Calibri Light</vt:lpstr>
      <vt:lpstr>Office テーマ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honda</dc:creator>
  <cp:lastModifiedBy>배 상원</cp:lastModifiedBy>
  <cp:revision>253</cp:revision>
  <cp:lastPrinted>2019-07-14T09:44:50Z</cp:lastPrinted>
  <dcterms:created xsi:type="dcterms:W3CDTF">2019-02-22T14:43:31Z</dcterms:created>
  <dcterms:modified xsi:type="dcterms:W3CDTF">2023-06-20T03:17:28Z</dcterms:modified>
</cp:coreProperties>
</file>