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9" r:id="rId2"/>
    <p:sldId id="333" r:id="rId3"/>
    <p:sldId id="334" r:id="rId4"/>
    <p:sldId id="335" r:id="rId5"/>
    <p:sldId id="336" r:id="rId6"/>
    <p:sldId id="337" r:id="rId7"/>
    <p:sldId id="325" r:id="rId8"/>
    <p:sldId id="329" r:id="rId9"/>
    <p:sldId id="326" r:id="rId10"/>
    <p:sldId id="322" r:id="rId11"/>
    <p:sldId id="323" r:id="rId12"/>
    <p:sldId id="321" r:id="rId13"/>
    <p:sldId id="327" r:id="rId14"/>
    <p:sldId id="328" r:id="rId15"/>
    <p:sldId id="330" r:id="rId16"/>
    <p:sldId id="338" r:id="rId17"/>
    <p:sldId id="331" r:id="rId18"/>
    <p:sldId id="332" r:id="rId19"/>
    <p:sldId id="339" r:id="rId20"/>
    <p:sldId id="340" r:id="rId21"/>
    <p:sldId id="341" r:id="rId22"/>
    <p:sldId id="342" r:id="rId23"/>
    <p:sldId id="343" r:id="rId24"/>
  </p:sldIdLst>
  <p:sldSz cx="12192000" cy="9144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372"/>
      </p:cViewPr>
      <p:guideLst>
        <p:guide orient="horz" pos="288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12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1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37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70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6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66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E98E-B9A7-44BE-84EE-36909D6FDC3B}" type="datetimeFigureOut">
              <a:rPr kumimoji="1" lang="ja-JP" altLang="en-US" smtClean="0"/>
              <a:t>2023/6/18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3AED-EEE3-4FE1-BF0F-C13142AE3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66" y="991672"/>
            <a:ext cx="11532667" cy="734478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スライド１</a:t>
            </a:r>
          </a:p>
        </p:txBody>
      </p:sp>
      <p:sp>
        <p:nvSpPr>
          <p:cNvPr id="9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722890" y="6374705"/>
            <a:ext cx="1543792" cy="25791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5">
            <a:extLst>
              <a:ext uri="{FF2B5EF4-FFF2-40B4-BE49-F238E27FC236}">
                <a16:creationId xmlns:a16="http://schemas.microsoft.com/office/drawing/2014/main" id="{87618341-5D28-9EA8-6F40-28C1BB37326C}"/>
              </a:ext>
            </a:extLst>
          </p:cNvPr>
          <p:cNvSpPr/>
          <p:nvPr/>
        </p:nvSpPr>
        <p:spPr>
          <a:xfrm>
            <a:off x="2537239" y="3106198"/>
            <a:ext cx="1661274" cy="332461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8" y="951279"/>
            <a:ext cx="11549644" cy="735559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72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8" y="978795"/>
            <a:ext cx="11635391" cy="741020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１１</a:t>
            </a:r>
            <a:endParaRPr lang="ja-JP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6505030" y="2751891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1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ド１２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4" y="953037"/>
            <a:ext cx="11587328" cy="7379594"/>
          </a:xfrm>
          <a:prstGeom prst="rect">
            <a:avLst/>
          </a:prstGeom>
        </p:spPr>
      </p:pic>
      <p:sp>
        <p:nvSpPr>
          <p:cNvPr id="10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2632535" y="6310326"/>
            <a:ext cx="1014471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3647007" y="5692462"/>
            <a:ext cx="2412481" cy="6178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8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3" y="965915"/>
            <a:ext cx="11587329" cy="7379595"/>
          </a:xfrm>
          <a:prstGeom prst="rect">
            <a:avLst/>
          </a:prstGeom>
        </p:spPr>
      </p:pic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１３</a:t>
            </a:r>
            <a:endParaRPr lang="ja-JP" altLang="en-US" dirty="0"/>
          </a:p>
        </p:txBody>
      </p:sp>
      <p:sp>
        <p:nvSpPr>
          <p:cNvPr id="11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617437" y="6304047"/>
            <a:ext cx="1014471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8276716" y="5653826"/>
            <a:ext cx="2289205" cy="714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*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復活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801393" y="6304046"/>
            <a:ext cx="1041063" cy="33774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37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7" y="969422"/>
            <a:ext cx="11480710" cy="7311693"/>
          </a:xfrm>
          <a:prstGeom prst="rect">
            <a:avLst/>
          </a:prstGeom>
        </p:spPr>
      </p:pic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１４</a:t>
            </a:r>
            <a:endParaRPr lang="ja-JP" altLang="en-US" dirty="0"/>
          </a:p>
        </p:txBody>
      </p:sp>
      <p:sp>
        <p:nvSpPr>
          <p:cNvPr id="6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398032" y="6215628"/>
            <a:ext cx="1230726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8229600" y="5653825"/>
            <a:ext cx="2359544" cy="787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9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3" y="1017431"/>
            <a:ext cx="11120455" cy="7082258"/>
          </a:xfrm>
          <a:prstGeom prst="rect">
            <a:avLst/>
          </a:prstGeom>
        </p:spPr>
      </p:pic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１５</a:t>
            </a:r>
            <a:endParaRPr lang="ja-JP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6286089" y="2726133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773510" y="6137587"/>
            <a:ext cx="7469745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7160" y="238077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* </a:t>
            </a:r>
            <a:r>
              <a:rPr lang="ja-JP" altLang="en-US" sz="2800" b="1" dirty="0">
                <a:solidFill>
                  <a:srgbClr val="FF0000"/>
                </a:solidFill>
              </a:rPr>
              <a:t>復活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3" y="953037"/>
            <a:ext cx="11324440" cy="7212169"/>
          </a:xfrm>
          <a:prstGeom prst="rect">
            <a:avLst/>
          </a:prstGeom>
        </p:spPr>
      </p:pic>
      <p:sp>
        <p:nvSpPr>
          <p:cNvPr id="3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7103825" y="6168658"/>
            <a:ext cx="1005674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86034" y="58445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727039" y="6652042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2398368" y="5490797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③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HELP</a:t>
            </a:r>
            <a:r>
              <a:rPr lang="ja-JP" altLang="en-US" sz="2800" b="1" dirty="0">
                <a:solidFill>
                  <a:srgbClr val="FF0000"/>
                </a:solidFill>
              </a:rPr>
              <a:t>指示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スライド</a:t>
            </a:r>
            <a:r>
              <a:rPr lang="ja-JP" altLang="en-US" dirty="0" smtClean="0"/>
              <a:t>１６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27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ド１７</a:t>
            </a:r>
            <a:endParaRPr lang="ja-JP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5" y="946890"/>
            <a:ext cx="11391015" cy="7254569"/>
          </a:xfrm>
          <a:prstGeom prst="rect">
            <a:avLst/>
          </a:prstGeom>
        </p:spPr>
      </p:pic>
      <p:sp>
        <p:nvSpPr>
          <p:cNvPr id="13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168658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8276716" y="5600805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30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4" y="1030309"/>
            <a:ext cx="11399858" cy="7260201"/>
          </a:xfrm>
          <a:prstGeom prst="rect">
            <a:avLst/>
          </a:prstGeom>
        </p:spPr>
      </p:pic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１８</a:t>
            </a:r>
            <a:endParaRPr lang="ja-JP" altLang="en-US" dirty="0"/>
          </a:p>
        </p:txBody>
      </p:sp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168658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8276716" y="5600805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１９</a:t>
            </a:r>
            <a:endParaRPr lang="ja-JP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9" y="954076"/>
            <a:ext cx="11361618" cy="7235847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>
            <a:off x="6371760" y="2668316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" y="938453"/>
            <a:ext cx="11410681" cy="7267094"/>
          </a:xfrm>
          <a:prstGeom prst="rect">
            <a:avLst/>
          </a:prstGeom>
        </p:spPr>
      </p:pic>
      <p:cxnSp>
        <p:nvCxnSpPr>
          <p:cNvPr id="3" name="직선 화살표 연결선 2"/>
          <p:cNvCxnSpPr/>
          <p:nvPr/>
        </p:nvCxnSpPr>
        <p:spPr>
          <a:xfrm>
            <a:off x="3615401" y="6667067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3891545" y="6201981"/>
            <a:ext cx="1287888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05406" y="58430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2253" y="58188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8006" y="58188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8608" y="58188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389761" y="520960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</a:rPr>
              <a:t>① </a:t>
            </a:r>
            <a:r>
              <a:rPr lang="ja-JP" altLang="en-US" sz="2800" b="1" dirty="0">
                <a:solidFill>
                  <a:srgbClr val="FF0000"/>
                </a:solidFill>
              </a:rPr>
              <a:t>ニチイ回答依頼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216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２０</a:t>
            </a:r>
            <a:endParaRPr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④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強制終了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" y="965916"/>
            <a:ext cx="11506438" cy="7328078"/>
          </a:xfrm>
          <a:prstGeom prst="rect">
            <a:avLst/>
          </a:prstGeom>
        </p:spPr>
      </p:pic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8570162" y="6316514"/>
            <a:ext cx="1179145" cy="3289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54406" y="59471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1344" y="59733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8246" y="59471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3173" y="59561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389761" y="520960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168658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8276716" y="5600805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9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２１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" y="1083904"/>
            <a:ext cx="11513713" cy="7332711"/>
          </a:xfrm>
          <a:prstGeom prst="rect">
            <a:avLst/>
          </a:prstGeom>
        </p:spPr>
      </p:pic>
      <p:sp>
        <p:nvSpPr>
          <p:cNvPr id="7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93462" y="6334783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8276716" y="5689217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911782"/>
            <a:ext cx="11565228" cy="7365519"/>
          </a:xfrm>
          <a:prstGeom prst="rect">
            <a:avLst/>
          </a:prstGeom>
        </p:spPr>
      </p:pic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２２</a:t>
            </a:r>
            <a:endParaRPr lang="ja-JP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6479239" y="2663942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5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２３</a:t>
            </a:r>
            <a:endParaRPr lang="ja-JP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8" y="953036"/>
            <a:ext cx="11567105" cy="7366715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>
            <a:off x="8423949" y="1594995"/>
            <a:ext cx="11713" cy="3883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" y="1033012"/>
            <a:ext cx="11360642" cy="7235225"/>
          </a:xfrm>
          <a:prstGeom prst="rect">
            <a:avLst/>
          </a:prstGeom>
        </p:spPr>
      </p:pic>
      <p:sp>
        <p:nvSpPr>
          <p:cNvPr id="3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221679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8276716" y="565382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54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19" y="965916"/>
            <a:ext cx="11439166" cy="7285234"/>
          </a:xfrm>
          <a:prstGeom prst="rect">
            <a:avLst/>
          </a:prstGeom>
        </p:spPr>
      </p:pic>
      <p:sp>
        <p:nvSpPr>
          <p:cNvPr id="4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ド４</a:t>
            </a:r>
            <a:endParaRPr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2614411" y="6221679"/>
            <a:ext cx="8912181" cy="372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24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9" y="914831"/>
            <a:ext cx="11484862" cy="7314337"/>
          </a:xfrm>
          <a:prstGeom prst="rect">
            <a:avLst/>
          </a:prstGeom>
        </p:spPr>
      </p:pic>
      <p:sp>
        <p:nvSpPr>
          <p:cNvPr id="3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68138" y="6183042"/>
            <a:ext cx="1045575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직선 화살표 연결선 3"/>
          <p:cNvCxnSpPr/>
          <p:nvPr/>
        </p:nvCxnSpPr>
        <p:spPr>
          <a:xfrm flipH="1" flipV="1">
            <a:off x="8276716" y="5653826"/>
            <a:ext cx="2127027" cy="734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1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8" y="991673"/>
            <a:ext cx="11425551" cy="7276564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>
            <a:off x="6242971" y="2745589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ド６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1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ド７</a:t>
            </a:r>
            <a:endParaRPr lang="ja-JP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6" y="978795"/>
            <a:ext cx="11506438" cy="7328078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5910281" y="6292134"/>
            <a:ext cx="1005674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841918" y="59332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0281" y="59089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6034" y="59089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636" y="59089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529304" y="5338397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4147" y="145446"/>
            <a:ext cx="37563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</a:rPr>
              <a:t>②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回答済み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0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6" y="979834"/>
            <a:ext cx="11526166" cy="7340642"/>
          </a:xfrm>
          <a:prstGeom prst="rect">
            <a:avLst/>
          </a:prstGeom>
        </p:spPr>
      </p:pic>
      <p:sp>
        <p:nvSpPr>
          <p:cNvPr id="12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403743" y="6221679"/>
            <a:ext cx="1230726" cy="45096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504107" y="5404938"/>
            <a:ext cx="38001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8276715" y="5653825"/>
            <a:ext cx="2470527" cy="7933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ド８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86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0" y="1030310"/>
            <a:ext cx="11506439" cy="7328079"/>
          </a:xfrm>
          <a:prstGeom prst="rect">
            <a:avLst/>
          </a:prstGeom>
        </p:spPr>
      </p:pic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A7DFCC44-C774-43C4-9953-5273D56C4BB8}"/>
              </a:ext>
            </a:extLst>
          </p:cNvPr>
          <p:cNvSpPr/>
          <p:nvPr/>
        </p:nvSpPr>
        <p:spPr>
          <a:xfrm>
            <a:off x="10403743" y="238077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スライ</a:t>
            </a:r>
            <a:r>
              <a:rPr lang="ja-JP" altLang="en-US" dirty="0" smtClean="0"/>
              <a:t>ド</a:t>
            </a:r>
            <a:r>
              <a:rPr lang="ja-JP" altLang="en-US" dirty="0"/>
              <a:t>９</a:t>
            </a:r>
            <a:endParaRPr lang="ja-JP" altLang="en-US" dirty="0"/>
          </a:p>
        </p:txBody>
      </p:sp>
      <p:sp>
        <p:nvSpPr>
          <p:cNvPr id="19" name="四角形: 角を丸くする 4">
            <a:extLst>
              <a:ext uri="{FF2B5EF4-FFF2-40B4-BE49-F238E27FC236}">
                <a16:creationId xmlns:a16="http://schemas.microsoft.com/office/drawing/2014/main" id="{A715F713-A23D-159A-BDAE-A3A9F43329BE}"/>
              </a:ext>
            </a:extLst>
          </p:cNvPr>
          <p:cNvSpPr/>
          <p:nvPr/>
        </p:nvSpPr>
        <p:spPr>
          <a:xfrm>
            <a:off x="10565921" y="6368442"/>
            <a:ext cx="1014471" cy="33774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H="1" flipV="1">
            <a:off x="8276716" y="5653826"/>
            <a:ext cx="2289205" cy="714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6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9900</TotalTime>
  <Words>170</Words>
  <Application>Microsoft Office PowerPoint</Application>
  <PresentationFormat>사용자 지정</PresentationFormat>
  <Paragraphs>42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游ゴシック</vt:lpstr>
      <vt:lpstr>游ゴシック Light</vt:lpstr>
      <vt:lpstr>맑은 고딕</vt:lpstr>
      <vt:lpstr>Arial</vt:lpstr>
      <vt:lpstr>Calibri</vt:lpstr>
      <vt:lpstr>Calibri Light</vt:lpstr>
      <vt:lpstr>Office テーマ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honda</dc:creator>
  <cp:lastModifiedBy>배 상원</cp:lastModifiedBy>
  <cp:revision>253</cp:revision>
  <cp:lastPrinted>2019-07-14T09:44:50Z</cp:lastPrinted>
  <dcterms:created xsi:type="dcterms:W3CDTF">2019-02-22T14:43:31Z</dcterms:created>
  <dcterms:modified xsi:type="dcterms:W3CDTF">2023-06-19T08:06:02Z</dcterms:modified>
</cp:coreProperties>
</file>