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19" r:id="rId2"/>
    <p:sldId id="333" r:id="rId3"/>
    <p:sldId id="334" r:id="rId4"/>
    <p:sldId id="335" r:id="rId5"/>
    <p:sldId id="336" r:id="rId6"/>
    <p:sldId id="337" r:id="rId7"/>
    <p:sldId id="325" r:id="rId8"/>
    <p:sldId id="329" r:id="rId9"/>
    <p:sldId id="326" r:id="rId10"/>
    <p:sldId id="322" r:id="rId11"/>
    <p:sldId id="323" r:id="rId12"/>
    <p:sldId id="321" r:id="rId13"/>
    <p:sldId id="327" r:id="rId14"/>
    <p:sldId id="328" r:id="rId15"/>
    <p:sldId id="330" r:id="rId16"/>
    <p:sldId id="338" r:id="rId17"/>
    <p:sldId id="331" r:id="rId18"/>
  </p:sldIdLst>
  <p:sldSz cx="12192000" cy="9144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5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5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402"/>
      </p:cViewPr>
      <p:guideLst>
        <p:guide orient="horz" pos="2880"/>
        <p:guide pos="55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103632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02717"/>
            <a:ext cx="9144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E98E-B9A7-44BE-84EE-36909D6FDC3B}" type="datetimeFigureOut">
              <a:rPr kumimoji="1" lang="ja-JP" altLang="en-US" smtClean="0"/>
              <a:t>2023/6/18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6122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E98E-B9A7-44BE-84EE-36909D6FDC3B}" type="datetimeFigureOut">
              <a:rPr kumimoji="1" lang="ja-JP" altLang="en-US" smtClean="0"/>
              <a:t>2023/6/18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2164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86834"/>
            <a:ext cx="2628900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86834"/>
            <a:ext cx="7734300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E98E-B9A7-44BE-84EE-36909D6FDC3B}" type="datetimeFigureOut">
              <a:rPr kumimoji="1" lang="ja-JP" altLang="en-US" smtClean="0"/>
              <a:t>2023/6/18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96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E98E-B9A7-44BE-84EE-36909D6FDC3B}" type="datetimeFigureOut">
              <a:rPr kumimoji="1" lang="ja-JP" altLang="en-US" smtClean="0"/>
              <a:t>2023/6/18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378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279653"/>
            <a:ext cx="10515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6119286"/>
            <a:ext cx="10515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E98E-B9A7-44BE-84EE-36909D6FDC3B}" type="datetimeFigureOut">
              <a:rPr kumimoji="1" lang="ja-JP" altLang="en-US" smtClean="0"/>
              <a:t>2023/6/18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670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34167"/>
            <a:ext cx="518160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34167"/>
            <a:ext cx="518160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E98E-B9A7-44BE-84EE-36909D6FDC3B}" type="datetimeFigureOut">
              <a:rPr kumimoji="1" lang="ja-JP" altLang="en-US" smtClean="0"/>
              <a:t>2023/6/18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46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86836"/>
            <a:ext cx="10515600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241551"/>
            <a:ext cx="515778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340100"/>
            <a:ext cx="5157787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241551"/>
            <a:ext cx="5183188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340100"/>
            <a:ext cx="5183188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E98E-B9A7-44BE-84EE-36909D6FDC3B}" type="datetimeFigureOut">
              <a:rPr kumimoji="1" lang="ja-JP" altLang="en-US" smtClean="0"/>
              <a:t>2023/6/18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15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E98E-B9A7-44BE-84EE-36909D6FDC3B}" type="datetimeFigureOut">
              <a:rPr kumimoji="1" lang="ja-JP" altLang="en-US" smtClean="0"/>
              <a:t>2023/6/18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371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E98E-B9A7-44BE-84EE-36909D6FDC3B}" type="datetimeFigureOut">
              <a:rPr kumimoji="1" lang="ja-JP" altLang="en-US" smtClean="0"/>
              <a:t>2023/6/18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491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6569"/>
            <a:ext cx="61722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E98E-B9A7-44BE-84EE-36909D6FDC3B}" type="datetimeFigureOut">
              <a:rPr kumimoji="1" lang="ja-JP" altLang="en-US" smtClean="0"/>
              <a:t>2023/6/18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0667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16569"/>
            <a:ext cx="61722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E98E-B9A7-44BE-84EE-36909D6FDC3B}" type="datetimeFigureOut">
              <a:rPr kumimoji="1" lang="ja-JP" altLang="en-US" smtClean="0"/>
              <a:t>2023/6/18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4155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6836"/>
            <a:ext cx="10515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34167"/>
            <a:ext cx="10515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2E98E-B9A7-44BE-84EE-36909D6FDC3B}" type="datetimeFigureOut">
              <a:rPr kumimoji="1" lang="ja-JP" altLang="en-US" smtClean="0"/>
              <a:t>2023/6/18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93AED-EEE3-4FE1-BF0F-C13142AE3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440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92" y="1006996"/>
            <a:ext cx="11526677" cy="7332247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7DFCC44-C774-43C4-9953-5273D56C4BB8}"/>
              </a:ext>
            </a:extLst>
          </p:cNvPr>
          <p:cNvSpPr/>
          <p:nvPr/>
        </p:nvSpPr>
        <p:spPr>
          <a:xfrm>
            <a:off x="10403743" y="238077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スライド１</a:t>
            </a:r>
          </a:p>
        </p:txBody>
      </p:sp>
      <p:sp>
        <p:nvSpPr>
          <p:cNvPr id="9" name="四角形: 角を丸くする 4">
            <a:extLst>
              <a:ext uri="{FF2B5EF4-FFF2-40B4-BE49-F238E27FC236}">
                <a16:creationId xmlns:a16="http://schemas.microsoft.com/office/drawing/2014/main" id="{A715F713-A23D-159A-BDAE-A3A9F43329BE}"/>
              </a:ext>
            </a:extLst>
          </p:cNvPr>
          <p:cNvSpPr/>
          <p:nvPr/>
        </p:nvSpPr>
        <p:spPr>
          <a:xfrm>
            <a:off x="757180" y="5403155"/>
            <a:ext cx="1543792" cy="25791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5">
            <a:extLst>
              <a:ext uri="{FF2B5EF4-FFF2-40B4-BE49-F238E27FC236}">
                <a16:creationId xmlns:a16="http://schemas.microsoft.com/office/drawing/2014/main" id="{87618341-5D28-9EA8-6F40-28C1BB37326C}"/>
              </a:ext>
            </a:extLst>
          </p:cNvPr>
          <p:cNvSpPr/>
          <p:nvPr/>
        </p:nvSpPr>
        <p:spPr>
          <a:xfrm>
            <a:off x="2537239" y="3106198"/>
            <a:ext cx="1661274" cy="332461"/>
          </a:xfrm>
          <a:prstGeom prst="roundRect">
            <a:avLst/>
          </a:prstGeom>
          <a:noFill/>
          <a:ln w="28575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84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7DFCC44-C774-43C4-9953-5273D56C4BB8}"/>
              </a:ext>
            </a:extLst>
          </p:cNvPr>
          <p:cNvSpPr/>
          <p:nvPr/>
        </p:nvSpPr>
        <p:spPr>
          <a:xfrm>
            <a:off x="10403743" y="238077"/>
            <a:ext cx="156966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スライ</a:t>
            </a:r>
            <a:r>
              <a:rPr lang="ja-JP" altLang="en-US" dirty="0" smtClean="0"/>
              <a:t>ド</a:t>
            </a:r>
            <a:r>
              <a:rPr lang="ja-JP" altLang="en-US" dirty="0"/>
              <a:t>１０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88" y="1003929"/>
            <a:ext cx="11374199" cy="7136142"/>
          </a:xfrm>
          <a:prstGeom prst="rect">
            <a:avLst/>
          </a:prstGeom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A715F713-A23D-159A-BDAE-A3A9F43329BE}"/>
              </a:ext>
            </a:extLst>
          </p:cNvPr>
          <p:cNvSpPr/>
          <p:nvPr/>
        </p:nvSpPr>
        <p:spPr>
          <a:xfrm>
            <a:off x="3847513" y="6176861"/>
            <a:ext cx="1067387" cy="32681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직선 화살표 연결선 7"/>
          <p:cNvCxnSpPr/>
          <p:nvPr/>
        </p:nvCxnSpPr>
        <p:spPr>
          <a:xfrm>
            <a:off x="6059488" y="2729298"/>
            <a:ext cx="380010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3653" y="238077"/>
            <a:ext cx="375633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rgbClr val="FF0000"/>
                </a:solidFill>
              </a:rPr>
              <a:t>*</a:t>
            </a:r>
            <a:r>
              <a:rPr lang="ko-KR" altLang="en-US" sz="2800" dirty="0" smtClean="0">
                <a:solidFill>
                  <a:srgbClr val="FF0000"/>
                </a:solidFill>
              </a:rPr>
              <a:t> 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 </a:t>
            </a:r>
            <a:r>
              <a:rPr lang="ja-JP" altLang="en-US" sz="2800" b="1" dirty="0">
                <a:solidFill>
                  <a:srgbClr val="FF0000"/>
                </a:solidFill>
              </a:rPr>
              <a:t>回答依頼受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725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7DFCC44-C774-43C4-9953-5273D56C4BB8}"/>
              </a:ext>
            </a:extLst>
          </p:cNvPr>
          <p:cNvSpPr/>
          <p:nvPr/>
        </p:nvSpPr>
        <p:spPr>
          <a:xfrm>
            <a:off x="10403743" y="238077"/>
            <a:ext cx="156966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スライ</a:t>
            </a:r>
            <a:r>
              <a:rPr lang="ja-JP" altLang="en-US" dirty="0" smtClean="0"/>
              <a:t>ド</a:t>
            </a:r>
            <a:r>
              <a:rPr lang="ja-JP" altLang="en-US" dirty="0"/>
              <a:t>１１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15" y="992546"/>
            <a:ext cx="11571479" cy="7259914"/>
          </a:xfrm>
          <a:prstGeom prst="rect">
            <a:avLst/>
          </a:prstGeom>
        </p:spPr>
      </p:pic>
      <p:cxnSp>
        <p:nvCxnSpPr>
          <p:cNvPr id="6" name="직선 화살표 연결선 5"/>
          <p:cNvCxnSpPr/>
          <p:nvPr/>
        </p:nvCxnSpPr>
        <p:spPr>
          <a:xfrm>
            <a:off x="2344510" y="5849421"/>
            <a:ext cx="380010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四角形: 角を丸くする 4">
            <a:extLst>
              <a:ext uri="{FF2B5EF4-FFF2-40B4-BE49-F238E27FC236}">
                <a16:creationId xmlns:a16="http://schemas.microsoft.com/office/drawing/2014/main" id="{A715F713-A23D-159A-BDAE-A3A9F43329BE}"/>
              </a:ext>
            </a:extLst>
          </p:cNvPr>
          <p:cNvSpPr/>
          <p:nvPr/>
        </p:nvSpPr>
        <p:spPr>
          <a:xfrm>
            <a:off x="10529473" y="6242082"/>
            <a:ext cx="1045575" cy="450966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직선 화살표 연결선 8"/>
          <p:cNvCxnSpPr/>
          <p:nvPr/>
        </p:nvCxnSpPr>
        <p:spPr>
          <a:xfrm flipH="1" flipV="1">
            <a:off x="8402446" y="5573816"/>
            <a:ext cx="2127027" cy="73409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013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1">
            <a:extLst>
              <a:ext uri="{FF2B5EF4-FFF2-40B4-BE49-F238E27FC236}">
                <a16:creationId xmlns:a16="http://schemas.microsoft.com/office/drawing/2014/main" id="{A7DFCC44-C774-43C4-9953-5273D56C4BB8}"/>
              </a:ext>
            </a:extLst>
          </p:cNvPr>
          <p:cNvSpPr/>
          <p:nvPr/>
        </p:nvSpPr>
        <p:spPr>
          <a:xfrm>
            <a:off x="10403743" y="238077"/>
            <a:ext cx="156966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スライ</a:t>
            </a:r>
            <a:r>
              <a:rPr lang="ja-JP" altLang="en-US" dirty="0" smtClean="0"/>
              <a:t>ド１２</a:t>
            </a:r>
            <a:endParaRPr lang="ja-JP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02" y="1008154"/>
            <a:ext cx="11510166" cy="7221446"/>
          </a:xfrm>
          <a:prstGeom prst="rect">
            <a:avLst/>
          </a:prstGeom>
        </p:spPr>
      </p:pic>
      <p:sp>
        <p:nvSpPr>
          <p:cNvPr id="7" name="四角形: 角を丸くする 4">
            <a:extLst>
              <a:ext uri="{FF2B5EF4-FFF2-40B4-BE49-F238E27FC236}">
                <a16:creationId xmlns:a16="http://schemas.microsoft.com/office/drawing/2014/main" id="{A715F713-A23D-159A-BDAE-A3A9F43329BE}"/>
              </a:ext>
            </a:extLst>
          </p:cNvPr>
          <p:cNvSpPr/>
          <p:nvPr/>
        </p:nvSpPr>
        <p:spPr>
          <a:xfrm>
            <a:off x="10529473" y="6242082"/>
            <a:ext cx="1045575" cy="450966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직선 화살표 연결선 8"/>
          <p:cNvCxnSpPr/>
          <p:nvPr/>
        </p:nvCxnSpPr>
        <p:spPr>
          <a:xfrm flipH="1" flipV="1">
            <a:off x="8402446" y="5573816"/>
            <a:ext cx="2127027" cy="73409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485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1">
            <a:extLst>
              <a:ext uri="{FF2B5EF4-FFF2-40B4-BE49-F238E27FC236}">
                <a16:creationId xmlns:a16="http://schemas.microsoft.com/office/drawing/2014/main" id="{A7DFCC44-C774-43C4-9953-5273D56C4BB8}"/>
              </a:ext>
            </a:extLst>
          </p:cNvPr>
          <p:cNvSpPr/>
          <p:nvPr/>
        </p:nvSpPr>
        <p:spPr>
          <a:xfrm>
            <a:off x="10403743" y="238077"/>
            <a:ext cx="156966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スライ</a:t>
            </a:r>
            <a:r>
              <a:rPr lang="ja-JP" altLang="en-US" dirty="0" smtClean="0"/>
              <a:t>ド</a:t>
            </a:r>
            <a:r>
              <a:rPr lang="ja-JP" altLang="en-US" dirty="0"/>
              <a:t>１３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4147" y="145446"/>
            <a:ext cx="375633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</a:rPr>
              <a:t>②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回</a:t>
            </a:r>
            <a:r>
              <a:rPr lang="ja-JP" altLang="en-US" sz="2800" b="1" dirty="0">
                <a:solidFill>
                  <a:srgbClr val="FF0000"/>
                </a:solidFill>
              </a:rPr>
              <a:t>答済み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47" y="920790"/>
            <a:ext cx="11487333" cy="7207121"/>
          </a:xfrm>
          <a:prstGeom prst="rect">
            <a:avLst/>
          </a:prstGeom>
        </p:spPr>
      </p:pic>
      <p:cxnSp>
        <p:nvCxnSpPr>
          <p:cNvPr id="9" name="직선 화살표 연결선 8"/>
          <p:cNvCxnSpPr/>
          <p:nvPr/>
        </p:nvCxnSpPr>
        <p:spPr>
          <a:xfrm>
            <a:off x="6425248" y="2637858"/>
            <a:ext cx="380010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四角形: 角を丸くする 4">
            <a:extLst>
              <a:ext uri="{FF2B5EF4-FFF2-40B4-BE49-F238E27FC236}">
                <a16:creationId xmlns:a16="http://schemas.microsoft.com/office/drawing/2014/main" id="{A715F713-A23D-159A-BDAE-A3A9F43329BE}"/>
              </a:ext>
            </a:extLst>
          </p:cNvPr>
          <p:cNvSpPr/>
          <p:nvPr/>
        </p:nvSpPr>
        <p:spPr>
          <a:xfrm>
            <a:off x="2505613" y="6116352"/>
            <a:ext cx="1045575" cy="450966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9371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1">
            <a:extLst>
              <a:ext uri="{FF2B5EF4-FFF2-40B4-BE49-F238E27FC236}">
                <a16:creationId xmlns:a16="http://schemas.microsoft.com/office/drawing/2014/main" id="{A7DFCC44-C774-43C4-9953-5273D56C4BB8}"/>
              </a:ext>
            </a:extLst>
          </p:cNvPr>
          <p:cNvSpPr/>
          <p:nvPr/>
        </p:nvSpPr>
        <p:spPr>
          <a:xfrm>
            <a:off x="10403743" y="238077"/>
            <a:ext cx="156966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スライ</a:t>
            </a:r>
            <a:r>
              <a:rPr lang="ja-JP" altLang="en-US" dirty="0" smtClean="0"/>
              <a:t>ド</a:t>
            </a:r>
            <a:r>
              <a:rPr lang="ja-JP" altLang="en-US" dirty="0"/>
              <a:t>１４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95" y="985740"/>
            <a:ext cx="11509454" cy="7221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1595" y="273355"/>
            <a:ext cx="375633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FF0000"/>
                </a:solidFill>
              </a:rPr>
              <a:t>*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 </a:t>
            </a:r>
            <a:r>
              <a:rPr lang="ja-JP" altLang="en-US" sz="2800" b="1" dirty="0">
                <a:solidFill>
                  <a:srgbClr val="FF0000"/>
                </a:solidFill>
              </a:rPr>
              <a:t>復活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四角形: 角を丸くする 4">
            <a:extLst>
              <a:ext uri="{FF2B5EF4-FFF2-40B4-BE49-F238E27FC236}">
                <a16:creationId xmlns:a16="http://schemas.microsoft.com/office/drawing/2014/main" id="{A715F713-A23D-159A-BDAE-A3A9F43329BE}"/>
              </a:ext>
            </a:extLst>
          </p:cNvPr>
          <p:cNvSpPr/>
          <p:nvPr/>
        </p:nvSpPr>
        <p:spPr>
          <a:xfrm>
            <a:off x="3891545" y="6240781"/>
            <a:ext cx="726175" cy="3200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792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1">
            <a:extLst>
              <a:ext uri="{FF2B5EF4-FFF2-40B4-BE49-F238E27FC236}">
                <a16:creationId xmlns:a16="http://schemas.microsoft.com/office/drawing/2014/main" id="{A7DFCC44-C774-43C4-9953-5273D56C4BB8}"/>
              </a:ext>
            </a:extLst>
          </p:cNvPr>
          <p:cNvSpPr/>
          <p:nvPr/>
        </p:nvSpPr>
        <p:spPr>
          <a:xfrm>
            <a:off x="10403743" y="238077"/>
            <a:ext cx="156966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スライ</a:t>
            </a:r>
            <a:r>
              <a:rPr lang="ja-JP" altLang="en-US" dirty="0" smtClean="0"/>
              <a:t>ド</a:t>
            </a:r>
            <a:r>
              <a:rPr lang="ja-JP" altLang="en-US" dirty="0"/>
              <a:t>１５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78" y="981533"/>
            <a:ext cx="11445594" cy="7180934"/>
          </a:xfrm>
          <a:prstGeom prst="rect">
            <a:avLst/>
          </a:prstGeom>
        </p:spPr>
      </p:pic>
      <p:sp>
        <p:nvSpPr>
          <p:cNvPr id="9" name="四角形: 角を丸くする 4">
            <a:extLst>
              <a:ext uri="{FF2B5EF4-FFF2-40B4-BE49-F238E27FC236}">
                <a16:creationId xmlns:a16="http://schemas.microsoft.com/office/drawing/2014/main" id="{A715F713-A23D-159A-BDAE-A3A9F43329BE}"/>
              </a:ext>
            </a:extLst>
          </p:cNvPr>
          <p:cNvSpPr/>
          <p:nvPr/>
        </p:nvSpPr>
        <p:spPr>
          <a:xfrm>
            <a:off x="10403743" y="6127782"/>
            <a:ext cx="1045575" cy="450966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직선 화살표 연결선 9"/>
          <p:cNvCxnSpPr/>
          <p:nvPr/>
        </p:nvCxnSpPr>
        <p:spPr>
          <a:xfrm flipH="1" flipV="1">
            <a:off x="8276716" y="5459516"/>
            <a:ext cx="2127027" cy="73409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0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1">
            <a:extLst>
              <a:ext uri="{FF2B5EF4-FFF2-40B4-BE49-F238E27FC236}">
                <a16:creationId xmlns:a16="http://schemas.microsoft.com/office/drawing/2014/main" id="{A7DFCC44-C774-43C4-9953-5273D56C4BB8}"/>
              </a:ext>
            </a:extLst>
          </p:cNvPr>
          <p:cNvSpPr/>
          <p:nvPr/>
        </p:nvSpPr>
        <p:spPr>
          <a:xfrm>
            <a:off x="10403743" y="238077"/>
            <a:ext cx="156966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スライド</a:t>
            </a:r>
            <a:r>
              <a:rPr lang="ja-JP" altLang="en-US" dirty="0" smtClean="0"/>
              <a:t>１６</a:t>
            </a:r>
            <a:endParaRPr lang="ja-JP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06" y="1018572"/>
            <a:ext cx="11602867" cy="7279607"/>
          </a:xfrm>
          <a:prstGeom prst="rect">
            <a:avLst/>
          </a:prstGeom>
        </p:spPr>
      </p:pic>
      <p:sp>
        <p:nvSpPr>
          <p:cNvPr id="10" name="四角形: 角を丸くする 4">
            <a:extLst>
              <a:ext uri="{FF2B5EF4-FFF2-40B4-BE49-F238E27FC236}">
                <a16:creationId xmlns:a16="http://schemas.microsoft.com/office/drawing/2014/main" id="{A715F713-A23D-159A-BDAE-A3A9F43329BE}"/>
              </a:ext>
            </a:extLst>
          </p:cNvPr>
          <p:cNvSpPr/>
          <p:nvPr/>
        </p:nvSpPr>
        <p:spPr>
          <a:xfrm>
            <a:off x="10575193" y="6230652"/>
            <a:ext cx="1045575" cy="450966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직선 화살표 연결선 10"/>
          <p:cNvCxnSpPr/>
          <p:nvPr/>
        </p:nvCxnSpPr>
        <p:spPr>
          <a:xfrm flipH="1" flipV="1">
            <a:off x="8448166" y="5562386"/>
            <a:ext cx="2127027" cy="73409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279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1">
            <a:extLst>
              <a:ext uri="{FF2B5EF4-FFF2-40B4-BE49-F238E27FC236}">
                <a16:creationId xmlns:a16="http://schemas.microsoft.com/office/drawing/2014/main" id="{A7DFCC44-C774-43C4-9953-5273D56C4BB8}"/>
              </a:ext>
            </a:extLst>
          </p:cNvPr>
          <p:cNvSpPr/>
          <p:nvPr/>
        </p:nvSpPr>
        <p:spPr>
          <a:xfrm>
            <a:off x="10403743" y="238077"/>
            <a:ext cx="156966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スライ</a:t>
            </a:r>
            <a:r>
              <a:rPr lang="ja-JP" altLang="en-US" dirty="0" smtClean="0"/>
              <a:t>ド１７</a:t>
            </a:r>
            <a:endParaRPr lang="ja-JP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60" y="954099"/>
            <a:ext cx="11533045" cy="7235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76906" y="595738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15088" y="602831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②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10525" y="599260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③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11" name="직선 화살표 연결선 10"/>
          <p:cNvCxnSpPr/>
          <p:nvPr/>
        </p:nvCxnSpPr>
        <p:spPr>
          <a:xfrm>
            <a:off x="6535078" y="2694741"/>
            <a:ext cx="380010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7160" y="238077"/>
            <a:ext cx="375633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rgbClr val="FF0000"/>
                </a:solidFill>
              </a:rPr>
              <a:t>* </a:t>
            </a:r>
            <a:r>
              <a:rPr lang="ja-JP" altLang="en-US" sz="2800" b="1" dirty="0">
                <a:solidFill>
                  <a:srgbClr val="FF0000"/>
                </a:solidFill>
              </a:rPr>
              <a:t>復活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307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47" y="983848"/>
            <a:ext cx="11603560" cy="7280042"/>
          </a:xfrm>
          <a:prstGeom prst="rect">
            <a:avLst/>
          </a:prstGeom>
        </p:spPr>
      </p:pic>
      <p:cxnSp>
        <p:nvCxnSpPr>
          <p:cNvPr id="3" name="직선 화살표 연결선 2"/>
          <p:cNvCxnSpPr/>
          <p:nvPr/>
        </p:nvCxnSpPr>
        <p:spPr>
          <a:xfrm>
            <a:off x="3615401" y="6758507"/>
            <a:ext cx="380010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四角形: 角を丸くする 4">
            <a:extLst>
              <a:ext uri="{FF2B5EF4-FFF2-40B4-BE49-F238E27FC236}">
                <a16:creationId xmlns:a16="http://schemas.microsoft.com/office/drawing/2014/main" id="{A715F713-A23D-159A-BDAE-A3A9F43329BE}"/>
              </a:ext>
            </a:extLst>
          </p:cNvPr>
          <p:cNvSpPr/>
          <p:nvPr/>
        </p:nvSpPr>
        <p:spPr>
          <a:xfrm>
            <a:off x="3891545" y="6293421"/>
            <a:ext cx="1287888" cy="33774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805406" y="593452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5088" y="603974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②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10525" y="599260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③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9" name="직선 화살표 연결선 8"/>
          <p:cNvCxnSpPr/>
          <p:nvPr/>
        </p:nvCxnSpPr>
        <p:spPr>
          <a:xfrm>
            <a:off x="2389761" y="5392488"/>
            <a:ext cx="380010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4147" y="145446"/>
            <a:ext cx="375633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rgbClr val="FF0000"/>
                </a:solidFill>
              </a:rPr>
              <a:t>① </a:t>
            </a:r>
            <a:r>
              <a:rPr lang="en-US" altLang="ja-JP" sz="2800" b="1" dirty="0" err="1">
                <a:solidFill>
                  <a:srgbClr val="FF0000"/>
                </a:solidFill>
              </a:rPr>
              <a:t>DXCARE</a:t>
            </a:r>
            <a:r>
              <a:rPr lang="ja-JP" altLang="en-US" sz="2800" b="1" dirty="0">
                <a:solidFill>
                  <a:srgbClr val="FF0000"/>
                </a:solidFill>
              </a:rPr>
              <a:t>回答依頼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正方形/長方形 1">
            <a:extLst>
              <a:ext uri="{FF2B5EF4-FFF2-40B4-BE49-F238E27FC236}">
                <a16:creationId xmlns:a16="http://schemas.microsoft.com/office/drawing/2014/main" id="{A7DFCC44-C774-43C4-9953-5273D56C4BB8}"/>
              </a:ext>
            </a:extLst>
          </p:cNvPr>
          <p:cNvSpPr/>
          <p:nvPr/>
        </p:nvSpPr>
        <p:spPr>
          <a:xfrm>
            <a:off x="10403743" y="238077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スライ</a:t>
            </a:r>
            <a:r>
              <a:rPr lang="ja-JP" altLang="en-US" dirty="0" smtClean="0"/>
              <a:t>ド２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2161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09" y="1051558"/>
            <a:ext cx="11440983" cy="7178041"/>
          </a:xfrm>
          <a:prstGeom prst="rect">
            <a:avLst/>
          </a:prstGeom>
        </p:spPr>
      </p:pic>
      <p:sp>
        <p:nvSpPr>
          <p:cNvPr id="3" name="四角形: 角を丸くする 4">
            <a:extLst>
              <a:ext uri="{FF2B5EF4-FFF2-40B4-BE49-F238E27FC236}">
                <a16:creationId xmlns:a16="http://schemas.microsoft.com/office/drawing/2014/main" id="{A715F713-A23D-159A-BDAE-A3A9F43329BE}"/>
              </a:ext>
            </a:extLst>
          </p:cNvPr>
          <p:cNvSpPr/>
          <p:nvPr/>
        </p:nvSpPr>
        <p:spPr>
          <a:xfrm>
            <a:off x="10403743" y="6221679"/>
            <a:ext cx="1045575" cy="450966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직선 화살표 연결선 4"/>
          <p:cNvCxnSpPr/>
          <p:nvPr/>
        </p:nvCxnSpPr>
        <p:spPr>
          <a:xfrm flipH="1" flipV="1">
            <a:off x="8276716" y="5653826"/>
            <a:ext cx="2127027" cy="73409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1">
            <a:extLst>
              <a:ext uri="{FF2B5EF4-FFF2-40B4-BE49-F238E27FC236}">
                <a16:creationId xmlns:a16="http://schemas.microsoft.com/office/drawing/2014/main" id="{A7DFCC44-C774-43C4-9953-5273D56C4BB8}"/>
              </a:ext>
            </a:extLst>
          </p:cNvPr>
          <p:cNvSpPr/>
          <p:nvPr/>
        </p:nvSpPr>
        <p:spPr>
          <a:xfrm>
            <a:off x="10403743" y="238077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スライ</a:t>
            </a:r>
            <a:r>
              <a:rPr lang="ja-JP" altLang="en-US" dirty="0" smtClean="0"/>
              <a:t>ド３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5544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1">
            <a:extLst>
              <a:ext uri="{FF2B5EF4-FFF2-40B4-BE49-F238E27FC236}">
                <a16:creationId xmlns:a16="http://schemas.microsoft.com/office/drawing/2014/main" id="{A7DFCC44-C774-43C4-9953-5273D56C4BB8}"/>
              </a:ext>
            </a:extLst>
          </p:cNvPr>
          <p:cNvSpPr/>
          <p:nvPr/>
        </p:nvSpPr>
        <p:spPr>
          <a:xfrm>
            <a:off x="10403743" y="238077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スライ</a:t>
            </a:r>
            <a:r>
              <a:rPr lang="ja-JP" altLang="en-US" dirty="0" smtClean="0"/>
              <a:t>ド４</a:t>
            </a:r>
            <a:endParaRPr lang="ja-JP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31" y="966124"/>
            <a:ext cx="11494714" cy="7211752"/>
          </a:xfrm>
          <a:prstGeom prst="rect">
            <a:avLst/>
          </a:prstGeom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A715F713-A23D-159A-BDAE-A3A9F43329BE}"/>
              </a:ext>
            </a:extLst>
          </p:cNvPr>
          <p:cNvSpPr/>
          <p:nvPr/>
        </p:nvSpPr>
        <p:spPr>
          <a:xfrm>
            <a:off x="10593868" y="6103032"/>
            <a:ext cx="1045575" cy="450966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직선 화살표 연결선 5"/>
          <p:cNvCxnSpPr/>
          <p:nvPr/>
        </p:nvCxnSpPr>
        <p:spPr>
          <a:xfrm flipH="1" flipV="1">
            <a:off x="8402446" y="5573816"/>
            <a:ext cx="2127027" cy="73409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241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64" y="1008689"/>
            <a:ext cx="11459516" cy="7189669"/>
          </a:xfrm>
          <a:prstGeom prst="rect">
            <a:avLst/>
          </a:prstGeom>
        </p:spPr>
      </p:pic>
      <p:sp>
        <p:nvSpPr>
          <p:cNvPr id="5" name="正方形/長方形 1">
            <a:extLst>
              <a:ext uri="{FF2B5EF4-FFF2-40B4-BE49-F238E27FC236}">
                <a16:creationId xmlns:a16="http://schemas.microsoft.com/office/drawing/2014/main" id="{A7DFCC44-C774-43C4-9953-5273D56C4BB8}"/>
              </a:ext>
            </a:extLst>
          </p:cNvPr>
          <p:cNvSpPr/>
          <p:nvPr/>
        </p:nvSpPr>
        <p:spPr>
          <a:xfrm>
            <a:off x="10403743" y="238077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スライ</a:t>
            </a:r>
            <a:r>
              <a:rPr lang="ja-JP" altLang="en-US" dirty="0" smtClean="0"/>
              <a:t>ド５</a:t>
            </a:r>
            <a:endParaRPr lang="ja-JP" altLang="en-US" dirty="0"/>
          </a:p>
        </p:txBody>
      </p:sp>
      <p:cxnSp>
        <p:nvCxnSpPr>
          <p:cNvPr id="7" name="직선 화살표 연결선 6"/>
          <p:cNvCxnSpPr/>
          <p:nvPr/>
        </p:nvCxnSpPr>
        <p:spPr>
          <a:xfrm>
            <a:off x="6242971" y="2711299"/>
            <a:ext cx="380010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16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1">
            <a:extLst>
              <a:ext uri="{FF2B5EF4-FFF2-40B4-BE49-F238E27FC236}">
                <a16:creationId xmlns:a16="http://schemas.microsoft.com/office/drawing/2014/main" id="{A7DFCC44-C774-43C4-9953-5273D56C4BB8}"/>
              </a:ext>
            </a:extLst>
          </p:cNvPr>
          <p:cNvSpPr/>
          <p:nvPr/>
        </p:nvSpPr>
        <p:spPr>
          <a:xfrm>
            <a:off x="10403743" y="238077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スライ</a:t>
            </a:r>
            <a:r>
              <a:rPr lang="ja-JP" altLang="en-US" dirty="0" smtClean="0"/>
              <a:t>ド６</a:t>
            </a:r>
            <a:endParaRPr lang="ja-JP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4147" y="145446"/>
            <a:ext cx="375633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</a:rPr>
              <a:t>② 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 </a:t>
            </a:r>
            <a:r>
              <a:rPr lang="ja-JP" altLang="en-US" sz="2800" b="1" dirty="0">
                <a:solidFill>
                  <a:srgbClr val="FF0000"/>
                </a:solidFill>
              </a:rPr>
              <a:t>回答済み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147" y="846486"/>
            <a:ext cx="375633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</a:rPr>
              <a:t>③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 </a:t>
            </a:r>
            <a:r>
              <a:rPr lang="ja-JP" altLang="en-US" sz="2800" b="1" dirty="0">
                <a:solidFill>
                  <a:srgbClr val="FF0000"/>
                </a:solidFill>
              </a:rPr>
              <a:t>強制終了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50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7DFCC44-C774-43C4-9953-5273D56C4BB8}"/>
              </a:ext>
            </a:extLst>
          </p:cNvPr>
          <p:cNvSpPr/>
          <p:nvPr/>
        </p:nvSpPr>
        <p:spPr>
          <a:xfrm>
            <a:off x="10403743" y="238077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スライ</a:t>
            </a:r>
            <a:r>
              <a:rPr lang="ja-JP" altLang="en-US" dirty="0" smtClean="0"/>
              <a:t>ド７</a:t>
            </a:r>
            <a:endParaRPr lang="ja-JP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4147" y="145446"/>
            <a:ext cx="375633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rgbClr val="FF0000"/>
                </a:solidFill>
              </a:rPr>
              <a:t>*</a:t>
            </a:r>
            <a:r>
              <a:rPr lang="ko-KR" altLang="en-US" sz="2800" dirty="0" smtClean="0">
                <a:solidFill>
                  <a:srgbClr val="FF0000"/>
                </a:solidFill>
              </a:rPr>
              <a:t> 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 </a:t>
            </a:r>
            <a:r>
              <a:rPr lang="ja-JP" altLang="en-US" sz="2800" b="1" dirty="0">
                <a:solidFill>
                  <a:srgbClr val="FF0000"/>
                </a:solidFill>
              </a:rPr>
              <a:t>ニチイ回答依頼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77" y="999467"/>
            <a:ext cx="11388424" cy="7145066"/>
          </a:xfrm>
          <a:prstGeom prst="rect">
            <a:avLst/>
          </a:prstGeom>
        </p:spPr>
      </p:pic>
      <p:sp>
        <p:nvSpPr>
          <p:cNvPr id="12" name="四角形: 角を丸くする 5">
            <a:extLst>
              <a:ext uri="{FF2B5EF4-FFF2-40B4-BE49-F238E27FC236}">
                <a16:creationId xmlns:a16="http://schemas.microsoft.com/office/drawing/2014/main" id="{87618341-5D28-9EA8-6F40-28C1BB37326C}"/>
              </a:ext>
            </a:extLst>
          </p:cNvPr>
          <p:cNvSpPr/>
          <p:nvPr/>
        </p:nvSpPr>
        <p:spPr>
          <a:xfrm>
            <a:off x="2617249" y="3323369"/>
            <a:ext cx="1661274" cy="254222"/>
          </a:xfrm>
          <a:prstGeom prst="roundRect">
            <a:avLst/>
          </a:prstGeom>
          <a:noFill/>
          <a:ln w="28575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803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">
            <a:extLst>
              <a:ext uri="{FF2B5EF4-FFF2-40B4-BE49-F238E27FC236}">
                <a16:creationId xmlns:a16="http://schemas.microsoft.com/office/drawing/2014/main" id="{A7DFCC44-C774-43C4-9953-5273D56C4BB8}"/>
              </a:ext>
            </a:extLst>
          </p:cNvPr>
          <p:cNvSpPr/>
          <p:nvPr/>
        </p:nvSpPr>
        <p:spPr>
          <a:xfrm>
            <a:off x="10403743" y="238077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スライ</a:t>
            </a:r>
            <a:r>
              <a:rPr lang="ja-JP" altLang="en-US" dirty="0" smtClean="0"/>
              <a:t>ド８</a:t>
            </a:r>
            <a:endParaRPr lang="ja-JP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64" y="995274"/>
            <a:ext cx="11476039" cy="7200036"/>
          </a:xfrm>
          <a:prstGeom prst="rect">
            <a:avLst/>
          </a:prstGeom>
        </p:spPr>
      </p:pic>
      <p:cxnSp>
        <p:nvCxnSpPr>
          <p:cNvPr id="11" name="직선 화살표 연결선 10"/>
          <p:cNvCxnSpPr/>
          <p:nvPr/>
        </p:nvCxnSpPr>
        <p:spPr>
          <a:xfrm>
            <a:off x="2390230" y="5517951"/>
            <a:ext cx="380010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>
            <a:off x="7926160" y="6687621"/>
            <a:ext cx="380010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四角形: 角を丸くする 4">
            <a:extLst>
              <a:ext uri="{FF2B5EF4-FFF2-40B4-BE49-F238E27FC236}">
                <a16:creationId xmlns:a16="http://schemas.microsoft.com/office/drawing/2014/main" id="{A715F713-A23D-159A-BDAE-A3A9F43329BE}"/>
              </a:ext>
            </a:extLst>
          </p:cNvPr>
          <p:cNvSpPr/>
          <p:nvPr/>
        </p:nvSpPr>
        <p:spPr>
          <a:xfrm>
            <a:off x="10595375" y="6232567"/>
            <a:ext cx="1014471" cy="33774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직선 화살표 연결선 16"/>
          <p:cNvCxnSpPr/>
          <p:nvPr/>
        </p:nvCxnSpPr>
        <p:spPr>
          <a:xfrm flipH="1" flipV="1">
            <a:off x="8306170" y="5517951"/>
            <a:ext cx="2289205" cy="71461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>
            <a:off x="3483156" y="6401438"/>
            <a:ext cx="380010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864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63" y="1006966"/>
            <a:ext cx="11548495" cy="7245494"/>
          </a:xfrm>
          <a:prstGeom prst="rect">
            <a:avLst/>
          </a:prstGeom>
        </p:spPr>
      </p:pic>
      <p:sp>
        <p:nvSpPr>
          <p:cNvPr id="10" name="正方形/長方形 1">
            <a:extLst>
              <a:ext uri="{FF2B5EF4-FFF2-40B4-BE49-F238E27FC236}">
                <a16:creationId xmlns:a16="http://schemas.microsoft.com/office/drawing/2014/main" id="{A7DFCC44-C774-43C4-9953-5273D56C4BB8}"/>
              </a:ext>
            </a:extLst>
          </p:cNvPr>
          <p:cNvSpPr/>
          <p:nvPr/>
        </p:nvSpPr>
        <p:spPr>
          <a:xfrm>
            <a:off x="10403743" y="238077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スライ</a:t>
            </a:r>
            <a:r>
              <a:rPr lang="ja-JP" altLang="en-US" dirty="0" smtClean="0"/>
              <a:t>ド</a:t>
            </a:r>
            <a:r>
              <a:rPr lang="ja-JP" altLang="en-US" dirty="0"/>
              <a:t>９</a:t>
            </a:r>
          </a:p>
        </p:txBody>
      </p:sp>
      <p:sp>
        <p:nvSpPr>
          <p:cNvPr id="19" name="四角形: 角を丸くする 4">
            <a:extLst>
              <a:ext uri="{FF2B5EF4-FFF2-40B4-BE49-F238E27FC236}">
                <a16:creationId xmlns:a16="http://schemas.microsoft.com/office/drawing/2014/main" id="{A715F713-A23D-159A-BDAE-A3A9F43329BE}"/>
              </a:ext>
            </a:extLst>
          </p:cNvPr>
          <p:cNvSpPr/>
          <p:nvPr/>
        </p:nvSpPr>
        <p:spPr>
          <a:xfrm>
            <a:off x="10565921" y="6265572"/>
            <a:ext cx="1014471" cy="33774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직선 화살표 연결선 22"/>
          <p:cNvCxnSpPr/>
          <p:nvPr/>
        </p:nvCxnSpPr>
        <p:spPr>
          <a:xfrm flipH="1" flipV="1">
            <a:off x="8276716" y="5550956"/>
            <a:ext cx="2289205" cy="71461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869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76200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10910</TotalTime>
  <Words>140</Words>
  <Application>Microsoft Office PowerPoint</Application>
  <PresentationFormat>사용자 지정</PresentationFormat>
  <Paragraphs>31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4" baseType="lpstr">
      <vt:lpstr>游ゴシック</vt:lpstr>
      <vt:lpstr>游ゴシック Light</vt:lpstr>
      <vt:lpstr>맑은 고딕</vt:lpstr>
      <vt:lpstr>Arial</vt:lpstr>
      <vt:lpstr>Calibri</vt:lpstr>
      <vt:lpstr>Calibri Light</vt:lpstr>
      <vt:lpstr>Office テーマ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honda</dc:creator>
  <cp:lastModifiedBy>배 상원</cp:lastModifiedBy>
  <cp:revision>258</cp:revision>
  <cp:lastPrinted>2019-07-14T09:44:50Z</cp:lastPrinted>
  <dcterms:created xsi:type="dcterms:W3CDTF">2019-02-22T14:43:31Z</dcterms:created>
  <dcterms:modified xsi:type="dcterms:W3CDTF">2023-06-20T01:23:21Z</dcterms:modified>
</cp:coreProperties>
</file>