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65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90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67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13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82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5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98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55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9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1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D662-B8AA-461D-90EE-0B1FBFB02DCE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D42B9-A82A-4FD5-93DF-69EC92D47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5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12B7691-D3B7-92C6-7D4F-FF7DA9243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55" y="128710"/>
            <a:ext cx="5113620" cy="428192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238BF63-8747-818E-429C-E0B98B22E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048" y="3747247"/>
            <a:ext cx="4918867" cy="296238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053E037-533D-E604-3B7C-2F92D2CBFD11}"/>
              </a:ext>
            </a:extLst>
          </p:cNvPr>
          <p:cNvSpPr/>
          <p:nvPr/>
        </p:nvSpPr>
        <p:spPr>
          <a:xfrm>
            <a:off x="6938682" y="4052048"/>
            <a:ext cx="2169459" cy="2420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56567F-C69F-0DB7-85CB-26E31C0B573E}"/>
              </a:ext>
            </a:extLst>
          </p:cNvPr>
          <p:cNvSpPr/>
          <p:nvPr/>
        </p:nvSpPr>
        <p:spPr>
          <a:xfrm>
            <a:off x="1783975" y="1048870"/>
            <a:ext cx="1532965" cy="1792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E328E50-BB8C-4478-3F60-58ADF91970DE}"/>
              </a:ext>
            </a:extLst>
          </p:cNvPr>
          <p:cNvCxnSpPr>
            <a:cxnSpLocks/>
          </p:cNvCxnSpPr>
          <p:nvPr/>
        </p:nvCxnSpPr>
        <p:spPr>
          <a:xfrm>
            <a:off x="3039036" y="1264023"/>
            <a:ext cx="3818964" cy="2940424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503D9B-2476-569F-8E25-FD1612609E64}"/>
              </a:ext>
            </a:extLst>
          </p:cNvPr>
          <p:cNvSpPr txBox="1"/>
          <p:nvPr/>
        </p:nvSpPr>
        <p:spPr>
          <a:xfrm>
            <a:off x="5617647" y="2384612"/>
            <a:ext cx="4288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ID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：</a:t>
            </a:r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905514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チェックデータに入っている病名があるのに</a:t>
            </a:r>
            <a:endParaRPr kumimoji="1" lang="en-US" altLang="ja-JP" sz="16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不合格と判定されてしまう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4CCBD2B-C507-2019-5A13-F696E0B36FDF}"/>
              </a:ext>
            </a:extLst>
          </p:cNvPr>
          <p:cNvSpPr/>
          <p:nvPr/>
        </p:nvSpPr>
        <p:spPr>
          <a:xfrm>
            <a:off x="152399" y="2312895"/>
            <a:ext cx="1622613" cy="170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43287A2-42D5-9B00-2AB1-70DA3A899B13}"/>
              </a:ext>
            </a:extLst>
          </p:cNvPr>
          <p:cNvCxnSpPr>
            <a:cxnSpLocks/>
          </p:cNvCxnSpPr>
          <p:nvPr/>
        </p:nvCxnSpPr>
        <p:spPr>
          <a:xfrm flipV="1">
            <a:off x="914400" y="1255059"/>
            <a:ext cx="1057835" cy="1183341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44CB5F9-2E54-4CD7-45C0-15915E13FACB}"/>
              </a:ext>
            </a:extLst>
          </p:cNvPr>
          <p:cNvSpPr/>
          <p:nvPr/>
        </p:nvSpPr>
        <p:spPr>
          <a:xfrm>
            <a:off x="4814046" y="6096001"/>
            <a:ext cx="2339789" cy="170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41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307</TotalTime>
  <Words>16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2024-06-19T04:47:06Z</dcterms:created>
  <dcterms:modified xsi:type="dcterms:W3CDTF">2024-06-21T02:36:44Z</dcterms:modified>
</cp:coreProperties>
</file>