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662-B8AA-461D-90EE-0B1FBFB02DC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2B9-A82A-4FD5-93DF-69EC92D47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77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662-B8AA-461D-90EE-0B1FBFB02DC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2B9-A82A-4FD5-93DF-69EC92D47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65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662-B8AA-461D-90EE-0B1FBFB02DC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2B9-A82A-4FD5-93DF-69EC92D47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90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662-B8AA-461D-90EE-0B1FBFB02DC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2B9-A82A-4FD5-93DF-69EC92D47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67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662-B8AA-461D-90EE-0B1FBFB02DC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2B9-A82A-4FD5-93DF-69EC92D47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13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662-B8AA-461D-90EE-0B1FBFB02DC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2B9-A82A-4FD5-93DF-69EC92D47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82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662-B8AA-461D-90EE-0B1FBFB02DC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2B9-A82A-4FD5-93DF-69EC92D47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85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662-B8AA-461D-90EE-0B1FBFB02DC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2B9-A82A-4FD5-93DF-69EC92D47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98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662-B8AA-461D-90EE-0B1FBFB02DC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2B9-A82A-4FD5-93DF-69EC92D47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55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662-B8AA-461D-90EE-0B1FBFB02DC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2B9-A82A-4FD5-93DF-69EC92D47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89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D662-B8AA-461D-90EE-0B1FBFB02DC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D42B9-A82A-4FD5-93DF-69EC92D47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1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2D662-B8AA-461D-90EE-0B1FBFB02DCE}" type="datetimeFigureOut">
              <a:rPr kumimoji="1" lang="ja-JP" altLang="en-US" smtClean="0"/>
              <a:t>2024/6/21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D42B9-A82A-4FD5-93DF-69EC92D47B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53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12B7691-D3B7-92C6-7D4F-FF7DA92434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55" y="128710"/>
            <a:ext cx="5113620" cy="428192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4238BF63-8747-818E-429C-E0B98B22E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9048" y="3747247"/>
            <a:ext cx="4918867" cy="296238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053E037-533D-E604-3B7C-2F92D2CBFD11}"/>
              </a:ext>
            </a:extLst>
          </p:cNvPr>
          <p:cNvSpPr/>
          <p:nvPr/>
        </p:nvSpPr>
        <p:spPr>
          <a:xfrm>
            <a:off x="6938682" y="4052048"/>
            <a:ext cx="2169459" cy="24204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56567F-C69F-0DB7-85CB-26E31C0B573E}"/>
              </a:ext>
            </a:extLst>
          </p:cNvPr>
          <p:cNvSpPr/>
          <p:nvPr/>
        </p:nvSpPr>
        <p:spPr>
          <a:xfrm>
            <a:off x="1783975" y="1048870"/>
            <a:ext cx="1532965" cy="17929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7E328E50-BB8C-4478-3F60-58ADF91970DE}"/>
              </a:ext>
            </a:extLst>
          </p:cNvPr>
          <p:cNvCxnSpPr>
            <a:cxnSpLocks/>
          </p:cNvCxnSpPr>
          <p:nvPr/>
        </p:nvCxnSpPr>
        <p:spPr>
          <a:xfrm>
            <a:off x="3039036" y="1264023"/>
            <a:ext cx="3818964" cy="2940424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503D9B-2476-569F-8E25-FD1612609E64}"/>
              </a:ext>
            </a:extLst>
          </p:cNvPr>
          <p:cNvSpPr txBox="1"/>
          <p:nvPr/>
        </p:nvSpPr>
        <p:spPr>
          <a:xfrm>
            <a:off x="5617647" y="2384612"/>
            <a:ext cx="42883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  <a:latin typeface="+mn-ea"/>
              </a:rPr>
              <a:t>ID</a:t>
            </a:r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：</a:t>
            </a:r>
            <a:r>
              <a:rPr kumimoji="1" lang="en-US" altLang="ja-JP" sz="1600" dirty="0">
                <a:solidFill>
                  <a:srgbClr val="FF0000"/>
                </a:solidFill>
                <a:latin typeface="+mn-ea"/>
              </a:rPr>
              <a:t>905514</a:t>
            </a:r>
          </a:p>
          <a:p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チェックデータに入っている病名があるのに</a:t>
            </a:r>
            <a:endParaRPr kumimoji="1" lang="en-US" altLang="ja-JP" sz="16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  <a:latin typeface="+mn-ea"/>
              </a:rPr>
              <a:t>不合格と判定されてしまう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4CCBD2B-C507-2019-5A13-F696E0B36FDF}"/>
              </a:ext>
            </a:extLst>
          </p:cNvPr>
          <p:cNvSpPr/>
          <p:nvPr/>
        </p:nvSpPr>
        <p:spPr>
          <a:xfrm>
            <a:off x="152399" y="2312895"/>
            <a:ext cx="1622613" cy="170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B43287A2-42D5-9B00-2AB1-70DA3A899B13}"/>
              </a:ext>
            </a:extLst>
          </p:cNvPr>
          <p:cNvCxnSpPr>
            <a:cxnSpLocks/>
          </p:cNvCxnSpPr>
          <p:nvPr/>
        </p:nvCxnSpPr>
        <p:spPr>
          <a:xfrm flipV="1">
            <a:off x="914400" y="1255059"/>
            <a:ext cx="1057835" cy="1183341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44CB5F9-2E54-4CD7-45C0-15915E13FACB}"/>
              </a:ext>
            </a:extLst>
          </p:cNvPr>
          <p:cNvSpPr/>
          <p:nvPr/>
        </p:nvSpPr>
        <p:spPr>
          <a:xfrm>
            <a:off x="4814046" y="6096001"/>
            <a:ext cx="2339789" cy="1703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418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307</TotalTime>
  <Words>16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2</cp:revision>
  <dcterms:created xsi:type="dcterms:W3CDTF">2024-06-19T04:47:06Z</dcterms:created>
  <dcterms:modified xsi:type="dcterms:W3CDTF">2024-06-21T02:36:44Z</dcterms:modified>
</cp:coreProperties>
</file>