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2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63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15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8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0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03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05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58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68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35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20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4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79BFA69-323F-B1B2-EE6D-621A640AC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33" y="479542"/>
            <a:ext cx="6399408" cy="393522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B24C281-1819-5542-C0D3-F6CF121E4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6446" y="2875195"/>
            <a:ext cx="4784325" cy="380841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534F44-0259-4115-DF61-67B79954898F}"/>
              </a:ext>
            </a:extLst>
          </p:cNvPr>
          <p:cNvSpPr txBox="1"/>
          <p:nvPr/>
        </p:nvSpPr>
        <p:spPr>
          <a:xfrm>
            <a:off x="161365" y="8964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942732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17C028-BD6A-1713-1680-4212A67B23AB}"/>
              </a:ext>
            </a:extLst>
          </p:cNvPr>
          <p:cNvSpPr/>
          <p:nvPr/>
        </p:nvSpPr>
        <p:spPr>
          <a:xfrm>
            <a:off x="3316941" y="896471"/>
            <a:ext cx="3074894" cy="2151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5616E27-4CAB-5DB8-C5B2-2E260E1D3B50}"/>
              </a:ext>
            </a:extLst>
          </p:cNvPr>
          <p:cNvSpPr/>
          <p:nvPr/>
        </p:nvSpPr>
        <p:spPr>
          <a:xfrm>
            <a:off x="170328" y="3953436"/>
            <a:ext cx="4195483" cy="27790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8ECED0E-AB03-D94E-41E0-02F19C47295A}"/>
              </a:ext>
            </a:extLst>
          </p:cNvPr>
          <p:cNvCxnSpPr/>
          <p:nvPr/>
        </p:nvCxnSpPr>
        <p:spPr>
          <a:xfrm flipH="1">
            <a:off x="2510118" y="1075765"/>
            <a:ext cx="1246094" cy="2859741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4E59C77-53B1-902F-4CB6-C935D79594C9}"/>
              </a:ext>
            </a:extLst>
          </p:cNvPr>
          <p:cNvSpPr/>
          <p:nvPr/>
        </p:nvSpPr>
        <p:spPr>
          <a:xfrm>
            <a:off x="5002306" y="3998259"/>
            <a:ext cx="3496236" cy="170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7FE36AED-D191-03AA-6C65-1BDF48C0FC06}"/>
              </a:ext>
            </a:extLst>
          </p:cNvPr>
          <p:cNvCxnSpPr>
            <a:cxnSpLocks/>
          </p:cNvCxnSpPr>
          <p:nvPr/>
        </p:nvCxnSpPr>
        <p:spPr>
          <a:xfrm>
            <a:off x="4231341" y="4087906"/>
            <a:ext cx="690283" cy="0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F7EE19E-AD0A-3EF0-185D-32D4A3054698}"/>
              </a:ext>
            </a:extLst>
          </p:cNvPr>
          <p:cNvSpPr txBox="1"/>
          <p:nvPr/>
        </p:nvSpPr>
        <p:spPr>
          <a:xfrm>
            <a:off x="1147482" y="80682"/>
            <a:ext cx="1931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入院期間：</a:t>
            </a:r>
            <a:r>
              <a:rPr kumimoji="1" lang="en-US" altLang="ja-JP" sz="1400" dirty="0">
                <a:latin typeface="+mn-ea"/>
              </a:rPr>
              <a:t>2/26</a:t>
            </a:r>
            <a:r>
              <a:rPr kumimoji="1" lang="ja-JP" altLang="en-US" sz="1400" dirty="0">
                <a:latin typeface="+mn-ea"/>
              </a:rPr>
              <a:t>～</a:t>
            </a:r>
            <a:r>
              <a:rPr kumimoji="1" lang="en-US" altLang="ja-JP" sz="1400" dirty="0">
                <a:latin typeface="+mn-ea"/>
              </a:rPr>
              <a:t>3/2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0C9B898-B9AF-FDDF-DC4B-C759E174F1D2}"/>
              </a:ext>
            </a:extLst>
          </p:cNvPr>
          <p:cNvSpPr txBox="1"/>
          <p:nvPr/>
        </p:nvSpPr>
        <p:spPr>
          <a:xfrm>
            <a:off x="367553" y="4948516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5</a:t>
            </a:r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月分なので、難病外来指導管理料は、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算定できると思うのですが、不合格判定されてしまいます。</a:t>
            </a:r>
          </a:p>
        </p:txBody>
      </p:sp>
    </p:spTree>
    <p:extLst>
      <p:ext uri="{BB962C8B-B14F-4D97-AF65-F5344CB8AC3E}">
        <p14:creationId xmlns:p14="http://schemas.microsoft.com/office/powerpoint/2010/main" val="318316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30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2024-06-26T00:55:49Z</dcterms:created>
  <dcterms:modified xsi:type="dcterms:W3CDTF">2024-06-26T01:11:28Z</dcterms:modified>
</cp:coreProperties>
</file>