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63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15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8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0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03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05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58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6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35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20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6A3E5-F375-4541-BAE0-4346740B3E73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CF020-1A2B-4282-BBAD-8F4237288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4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C50D3E8A-3795-4E47-79DB-B9EDBF666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48" y="485946"/>
            <a:ext cx="5631252" cy="379313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534F44-0259-4115-DF61-67B79954898F}"/>
              </a:ext>
            </a:extLst>
          </p:cNvPr>
          <p:cNvSpPr txBox="1"/>
          <p:nvPr/>
        </p:nvSpPr>
        <p:spPr>
          <a:xfrm>
            <a:off x="161365" y="8964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943049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F7EE19E-AD0A-3EF0-185D-32D4A3054698}"/>
              </a:ext>
            </a:extLst>
          </p:cNvPr>
          <p:cNvSpPr txBox="1"/>
          <p:nvPr/>
        </p:nvSpPr>
        <p:spPr>
          <a:xfrm>
            <a:off x="1147482" y="80682"/>
            <a:ext cx="35670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入院期間：</a:t>
            </a:r>
            <a:r>
              <a:rPr kumimoji="1" lang="en-US" altLang="ja-JP" sz="1400" dirty="0">
                <a:latin typeface="+mn-ea"/>
              </a:rPr>
              <a:t>3/28</a:t>
            </a:r>
            <a:r>
              <a:rPr kumimoji="1" lang="ja-JP" altLang="en-US" sz="1400" dirty="0">
                <a:latin typeface="+mn-ea"/>
              </a:rPr>
              <a:t>～</a:t>
            </a:r>
            <a:r>
              <a:rPr kumimoji="1" lang="en-US" altLang="ja-JP" sz="1400" dirty="0">
                <a:latin typeface="+mn-ea"/>
              </a:rPr>
              <a:t>4/1</a:t>
            </a:r>
            <a:r>
              <a:rPr kumimoji="1" lang="ja-JP" altLang="en-US" sz="1400" dirty="0">
                <a:latin typeface="+mn-ea"/>
              </a:rPr>
              <a:t>（</a:t>
            </a:r>
            <a:r>
              <a:rPr kumimoji="1" lang="en-US" altLang="ja-JP" sz="1400" dirty="0">
                <a:latin typeface="+mn-ea"/>
              </a:rPr>
              <a:t>3</a:t>
            </a:r>
            <a:r>
              <a:rPr kumimoji="1" lang="ja-JP" altLang="en-US" sz="1400" dirty="0">
                <a:latin typeface="+mn-ea"/>
              </a:rPr>
              <a:t>月に短手</a:t>
            </a:r>
            <a:r>
              <a:rPr kumimoji="1" lang="en-US" altLang="ja-JP" sz="1400" dirty="0">
                <a:latin typeface="+mn-ea"/>
              </a:rPr>
              <a:t>3</a:t>
            </a:r>
            <a:r>
              <a:rPr kumimoji="1" lang="ja-JP" altLang="en-US" sz="1400" dirty="0">
                <a:latin typeface="+mn-ea"/>
              </a:rPr>
              <a:t>算定）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0C9B898-B9AF-FDDF-DC4B-C759E174F1D2}"/>
              </a:ext>
            </a:extLst>
          </p:cNvPr>
          <p:cNvSpPr txBox="1"/>
          <p:nvPr/>
        </p:nvSpPr>
        <p:spPr>
          <a:xfrm>
            <a:off x="277906" y="4957481"/>
            <a:ext cx="3809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+mn-ea"/>
              </a:rPr>
              <a:t>5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月分なので、判断料は算定できると思うのですが、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不合格判定されてしまいます。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17C028-BD6A-1713-1680-4212A67B23AB}"/>
              </a:ext>
            </a:extLst>
          </p:cNvPr>
          <p:cNvSpPr/>
          <p:nvPr/>
        </p:nvSpPr>
        <p:spPr>
          <a:xfrm>
            <a:off x="2994211" y="2743199"/>
            <a:ext cx="2644589" cy="2779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616E27-4CAB-5DB8-C5B2-2E260E1D3B50}"/>
              </a:ext>
            </a:extLst>
          </p:cNvPr>
          <p:cNvSpPr/>
          <p:nvPr/>
        </p:nvSpPr>
        <p:spPr>
          <a:xfrm>
            <a:off x="224116" y="3558989"/>
            <a:ext cx="3675531" cy="3675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8ECED0E-AB03-D94E-41E0-02F19C47295A}"/>
              </a:ext>
            </a:extLst>
          </p:cNvPr>
          <p:cNvCxnSpPr>
            <a:cxnSpLocks/>
          </p:cNvCxnSpPr>
          <p:nvPr/>
        </p:nvCxnSpPr>
        <p:spPr>
          <a:xfrm flipH="1">
            <a:off x="2707341" y="3012141"/>
            <a:ext cx="385483" cy="502024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4534DCB9-5858-90F9-B4A1-7BC5D478F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846" y="3049265"/>
            <a:ext cx="4592427" cy="3704671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E59C77-53B1-902F-4CB6-C935D79594C9}"/>
              </a:ext>
            </a:extLst>
          </p:cNvPr>
          <p:cNvSpPr/>
          <p:nvPr/>
        </p:nvSpPr>
        <p:spPr>
          <a:xfrm>
            <a:off x="5154706" y="4007224"/>
            <a:ext cx="2294965" cy="29583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7FE36AED-D191-03AA-6C65-1BDF48C0FC06}"/>
              </a:ext>
            </a:extLst>
          </p:cNvPr>
          <p:cNvCxnSpPr>
            <a:cxnSpLocks/>
          </p:cNvCxnSpPr>
          <p:nvPr/>
        </p:nvCxnSpPr>
        <p:spPr>
          <a:xfrm flipV="1">
            <a:off x="3917576" y="4267200"/>
            <a:ext cx="1192307" cy="806824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0FE201A-EBA7-51A5-046E-C1C6546C95DF}"/>
              </a:ext>
            </a:extLst>
          </p:cNvPr>
          <p:cNvSpPr/>
          <p:nvPr/>
        </p:nvSpPr>
        <p:spPr>
          <a:xfrm>
            <a:off x="5127812" y="6409765"/>
            <a:ext cx="3693459" cy="17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024059C-A02B-7E62-CE18-98EC4BD464F4}"/>
              </a:ext>
            </a:extLst>
          </p:cNvPr>
          <p:cNvCxnSpPr>
            <a:cxnSpLocks/>
          </p:cNvCxnSpPr>
          <p:nvPr/>
        </p:nvCxnSpPr>
        <p:spPr>
          <a:xfrm>
            <a:off x="4123765" y="5387789"/>
            <a:ext cx="914400" cy="1039905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16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34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2024-06-26T00:55:49Z</dcterms:created>
  <dcterms:modified xsi:type="dcterms:W3CDTF">2024-06-26T03:40:37Z</dcterms:modified>
</cp:coreProperties>
</file>