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4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5251-4240-4896-9DB0-22701DFAA972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78F9-76B5-4598-9CDE-21AD9C142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9790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5251-4240-4896-9DB0-22701DFAA972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78F9-76B5-4598-9CDE-21AD9C142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518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5251-4240-4896-9DB0-22701DFAA972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78F9-76B5-4598-9CDE-21AD9C142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774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5251-4240-4896-9DB0-22701DFAA972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78F9-76B5-4598-9CDE-21AD9C142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18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5251-4240-4896-9DB0-22701DFAA972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78F9-76B5-4598-9CDE-21AD9C142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4903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5251-4240-4896-9DB0-22701DFAA972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78F9-76B5-4598-9CDE-21AD9C142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8432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5251-4240-4896-9DB0-22701DFAA972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78F9-76B5-4598-9CDE-21AD9C142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6103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5251-4240-4896-9DB0-22701DFAA972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78F9-76B5-4598-9CDE-21AD9C142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2823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5251-4240-4896-9DB0-22701DFAA972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78F9-76B5-4598-9CDE-21AD9C142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360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5251-4240-4896-9DB0-22701DFAA972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78F9-76B5-4598-9CDE-21AD9C142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619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5251-4240-4896-9DB0-22701DFAA972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78F9-76B5-4598-9CDE-21AD9C142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5670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35251-4240-4896-9DB0-22701DFAA972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578F9-76B5-4598-9CDE-21AD9C142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3096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5012A912-FAB2-4336-3A99-4B09E81B51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6136" y="95160"/>
            <a:ext cx="7747840" cy="4378871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6C19CAC-D3B3-4428-ECA3-76DAFF9A2001}"/>
              </a:ext>
            </a:extLst>
          </p:cNvPr>
          <p:cNvSpPr txBox="1"/>
          <p:nvPr/>
        </p:nvSpPr>
        <p:spPr>
          <a:xfrm>
            <a:off x="367553" y="188259"/>
            <a:ext cx="1146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latin typeface="+mn-ea"/>
              </a:rPr>
              <a:t>ID</a:t>
            </a:r>
            <a:r>
              <a:rPr kumimoji="1" lang="ja-JP" altLang="en-US" sz="1400" dirty="0">
                <a:latin typeface="+mn-ea"/>
              </a:rPr>
              <a:t>：</a:t>
            </a:r>
            <a:r>
              <a:rPr kumimoji="1" lang="en-US" altLang="ja-JP" sz="1400" dirty="0">
                <a:latin typeface="+mn-ea"/>
              </a:rPr>
              <a:t>946436</a:t>
            </a:r>
            <a:endParaRPr kumimoji="1" lang="ja-JP" altLang="en-US" sz="1400" dirty="0">
              <a:latin typeface="+mn-ea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E5C27F9-3497-92C1-150A-E0900B32E492}"/>
              </a:ext>
            </a:extLst>
          </p:cNvPr>
          <p:cNvSpPr/>
          <p:nvPr/>
        </p:nvSpPr>
        <p:spPr>
          <a:xfrm>
            <a:off x="1766047" y="4016188"/>
            <a:ext cx="4258235" cy="1524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70AAD49-3B07-6363-A6E4-D147B9FADC07}"/>
              </a:ext>
            </a:extLst>
          </p:cNvPr>
          <p:cNvSpPr/>
          <p:nvPr/>
        </p:nvSpPr>
        <p:spPr>
          <a:xfrm>
            <a:off x="5047131" y="448235"/>
            <a:ext cx="3361764" cy="69924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25486AF4-F9F3-B2A1-6704-1175C002A5E4}"/>
              </a:ext>
            </a:extLst>
          </p:cNvPr>
          <p:cNvCxnSpPr>
            <a:cxnSpLocks/>
          </p:cNvCxnSpPr>
          <p:nvPr/>
        </p:nvCxnSpPr>
        <p:spPr>
          <a:xfrm flipV="1">
            <a:off x="4554071" y="1021976"/>
            <a:ext cx="1828800" cy="3074895"/>
          </a:xfrm>
          <a:prstGeom prst="straightConnector1">
            <a:avLst/>
          </a:prstGeom>
          <a:ln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5A13944-5821-4F08-A3B3-2576DC210607}"/>
              </a:ext>
            </a:extLst>
          </p:cNvPr>
          <p:cNvSpPr txBox="1"/>
          <p:nvPr/>
        </p:nvSpPr>
        <p:spPr>
          <a:xfrm>
            <a:off x="5351929" y="4437530"/>
            <a:ext cx="39036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solidFill>
                  <a:srgbClr val="FF0000"/>
                </a:solidFill>
                <a:latin typeface="+mn-ea"/>
              </a:rPr>
              <a:t>網膜光凝固術（その他特殊なもの）が当月に算定ありませんが、</a:t>
            </a:r>
            <a:endParaRPr kumimoji="1" lang="en-US" altLang="ja-JP" sz="1000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1000" dirty="0">
                <a:solidFill>
                  <a:srgbClr val="FF0000"/>
                </a:solidFill>
                <a:latin typeface="+mn-ea"/>
              </a:rPr>
              <a:t>どうしてこのメッセージが表示されるのでしょうか？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376E7AF4-B14D-85F3-0FA7-7FBEF39827DE}"/>
              </a:ext>
            </a:extLst>
          </p:cNvPr>
          <p:cNvSpPr/>
          <p:nvPr/>
        </p:nvSpPr>
        <p:spPr>
          <a:xfrm>
            <a:off x="1766047" y="3827929"/>
            <a:ext cx="3496235" cy="170330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5199BA09-BDD5-0AE5-5DBF-E81812B799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285" y="4374777"/>
            <a:ext cx="2259410" cy="2455287"/>
          </a:xfrm>
          <a:prstGeom prst="rect">
            <a:avLst/>
          </a:prstGeom>
        </p:spPr>
      </p:pic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1EA77C5D-E998-6638-4F11-9349EDF90078}"/>
              </a:ext>
            </a:extLst>
          </p:cNvPr>
          <p:cNvSpPr/>
          <p:nvPr/>
        </p:nvSpPr>
        <p:spPr>
          <a:xfrm>
            <a:off x="1766048" y="4805081"/>
            <a:ext cx="304800" cy="1810871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フリーフォーム: 図形 18">
            <a:extLst>
              <a:ext uri="{FF2B5EF4-FFF2-40B4-BE49-F238E27FC236}">
                <a16:creationId xmlns:a16="http://schemas.microsoft.com/office/drawing/2014/main" id="{A99241B5-53CA-A5CF-D07B-EB6DDD5081C6}"/>
              </a:ext>
            </a:extLst>
          </p:cNvPr>
          <p:cNvSpPr/>
          <p:nvPr/>
        </p:nvSpPr>
        <p:spPr>
          <a:xfrm>
            <a:off x="1254789" y="3908612"/>
            <a:ext cx="475399" cy="896470"/>
          </a:xfrm>
          <a:custGeom>
            <a:avLst/>
            <a:gdLst>
              <a:gd name="connsiteX0" fmla="*/ 421611 w 475399"/>
              <a:gd name="connsiteY0" fmla="*/ 0 h 896470"/>
              <a:gd name="connsiteX1" fmla="*/ 270 w 475399"/>
              <a:gd name="connsiteY1" fmla="*/ 259976 h 896470"/>
              <a:gd name="connsiteX2" fmla="*/ 475399 w 475399"/>
              <a:gd name="connsiteY2" fmla="*/ 896470 h 8964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5399" h="896470">
                <a:moveTo>
                  <a:pt x="421611" y="0"/>
                </a:moveTo>
                <a:cubicBezTo>
                  <a:pt x="206458" y="55282"/>
                  <a:pt x="-8695" y="110564"/>
                  <a:pt x="270" y="259976"/>
                </a:cubicBezTo>
                <a:cubicBezTo>
                  <a:pt x="9235" y="409388"/>
                  <a:pt x="242317" y="652929"/>
                  <a:pt x="475399" y="896470"/>
                </a:cubicBezTo>
              </a:path>
            </a:pathLst>
          </a:custGeom>
          <a:noFill/>
          <a:ln>
            <a:solidFill>
              <a:srgbClr val="00B050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FAFC8B9-3266-E0F2-A9AB-D5DCBD8FE598}"/>
              </a:ext>
            </a:extLst>
          </p:cNvPr>
          <p:cNvSpPr txBox="1"/>
          <p:nvPr/>
        </p:nvSpPr>
        <p:spPr>
          <a:xfrm>
            <a:off x="2180881" y="5280211"/>
            <a:ext cx="26869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b="1" dirty="0">
                <a:solidFill>
                  <a:schemeClr val="accent6">
                    <a:lumMod val="75000"/>
                  </a:schemeClr>
                </a:solidFill>
              </a:rPr>
              <a:t>過去の履歴がありませんが、</a:t>
            </a:r>
            <a:endParaRPr kumimoji="1" lang="en-US" altLang="ja-JP" sz="1000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kumimoji="1" lang="ja-JP" altLang="en-US" sz="1000" b="1" dirty="0">
                <a:solidFill>
                  <a:schemeClr val="accent6">
                    <a:lumMod val="75000"/>
                  </a:schemeClr>
                </a:solidFill>
              </a:rPr>
              <a:t>過去</a:t>
            </a:r>
            <a:r>
              <a:rPr kumimoji="1" lang="en-US" altLang="ja-JP" sz="1000" b="1" dirty="0">
                <a:solidFill>
                  <a:schemeClr val="accent6">
                    <a:lumMod val="75000"/>
                  </a:schemeClr>
                </a:solidFill>
              </a:rPr>
              <a:t>6</a:t>
            </a:r>
            <a:r>
              <a:rPr kumimoji="1" lang="ja-JP" altLang="en-US" sz="1000" b="1" dirty="0">
                <a:solidFill>
                  <a:schemeClr val="accent6">
                    <a:lumMod val="75000"/>
                  </a:schemeClr>
                </a:solidFill>
              </a:rPr>
              <a:t>か月の算定は当月も含めでしょうか？</a:t>
            </a:r>
            <a:endParaRPr kumimoji="1" lang="en-US" altLang="ja-JP" sz="1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129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7</TotalTime>
  <Words>48</Words>
  <Application>Microsoft Office PowerPoint</Application>
  <PresentationFormat>A4 210 x 297 mm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典男 宮田</dc:creator>
  <cp:lastModifiedBy>典男 宮田</cp:lastModifiedBy>
  <cp:revision>1</cp:revision>
  <dcterms:created xsi:type="dcterms:W3CDTF">2024-06-25T02:09:08Z</dcterms:created>
  <dcterms:modified xsi:type="dcterms:W3CDTF">2024-06-25T02:16:35Z</dcterms:modified>
</cp:coreProperties>
</file>