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79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18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77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90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43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10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82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6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61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7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5251-4240-4896-9DB0-22701DFAA972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78F9-76B5-4598-9CDE-21AD9C142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09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012A912-FAB2-4336-3A99-4B09E81B5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136" y="95160"/>
            <a:ext cx="7747840" cy="437887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6C19CAC-D3B3-4428-ECA3-76DAFF9A2001}"/>
              </a:ext>
            </a:extLst>
          </p:cNvPr>
          <p:cNvSpPr txBox="1"/>
          <p:nvPr/>
        </p:nvSpPr>
        <p:spPr>
          <a:xfrm>
            <a:off x="367553" y="188259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ID</a:t>
            </a:r>
            <a:r>
              <a:rPr kumimoji="1" lang="ja-JP" altLang="en-US" sz="1400" dirty="0">
                <a:latin typeface="+mn-ea"/>
              </a:rPr>
              <a:t>：</a:t>
            </a:r>
            <a:r>
              <a:rPr kumimoji="1" lang="en-US" altLang="ja-JP" sz="1400" dirty="0">
                <a:latin typeface="+mn-ea"/>
              </a:rPr>
              <a:t>946436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5C27F9-3497-92C1-150A-E0900B32E492}"/>
              </a:ext>
            </a:extLst>
          </p:cNvPr>
          <p:cNvSpPr/>
          <p:nvPr/>
        </p:nvSpPr>
        <p:spPr>
          <a:xfrm>
            <a:off x="1766047" y="4016188"/>
            <a:ext cx="4258235" cy="152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70AAD49-3B07-6363-A6E4-D147B9FADC07}"/>
              </a:ext>
            </a:extLst>
          </p:cNvPr>
          <p:cNvSpPr/>
          <p:nvPr/>
        </p:nvSpPr>
        <p:spPr>
          <a:xfrm>
            <a:off x="5047131" y="448235"/>
            <a:ext cx="3361764" cy="69924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25486AF4-F9F3-B2A1-6704-1175C002A5E4}"/>
              </a:ext>
            </a:extLst>
          </p:cNvPr>
          <p:cNvCxnSpPr>
            <a:cxnSpLocks/>
          </p:cNvCxnSpPr>
          <p:nvPr/>
        </p:nvCxnSpPr>
        <p:spPr>
          <a:xfrm flipV="1">
            <a:off x="4554071" y="1021976"/>
            <a:ext cx="1828800" cy="3074895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A13944-5821-4F08-A3B3-2576DC210607}"/>
              </a:ext>
            </a:extLst>
          </p:cNvPr>
          <p:cNvSpPr txBox="1"/>
          <p:nvPr/>
        </p:nvSpPr>
        <p:spPr>
          <a:xfrm>
            <a:off x="5351929" y="4437530"/>
            <a:ext cx="3903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網膜光凝固術（その他特殊なもの）が当月に算定ありませんが、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どうしてこのメッセージが表示されるのでしょうか？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76E7AF4-B14D-85F3-0FA7-7FBEF39827DE}"/>
              </a:ext>
            </a:extLst>
          </p:cNvPr>
          <p:cNvSpPr/>
          <p:nvPr/>
        </p:nvSpPr>
        <p:spPr>
          <a:xfrm>
            <a:off x="1766047" y="3827929"/>
            <a:ext cx="3496235" cy="17033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5199BA09-BDD5-0AE5-5DBF-E81812B79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85" y="4374777"/>
            <a:ext cx="2259410" cy="2455287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A77C5D-E998-6638-4F11-9349EDF90078}"/>
              </a:ext>
            </a:extLst>
          </p:cNvPr>
          <p:cNvSpPr/>
          <p:nvPr/>
        </p:nvSpPr>
        <p:spPr>
          <a:xfrm>
            <a:off x="1766048" y="4805081"/>
            <a:ext cx="304800" cy="1810871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99241B5-53CA-A5CF-D07B-EB6DDD5081C6}"/>
              </a:ext>
            </a:extLst>
          </p:cNvPr>
          <p:cNvSpPr/>
          <p:nvPr/>
        </p:nvSpPr>
        <p:spPr>
          <a:xfrm>
            <a:off x="1254789" y="3908612"/>
            <a:ext cx="475399" cy="896470"/>
          </a:xfrm>
          <a:custGeom>
            <a:avLst/>
            <a:gdLst>
              <a:gd name="connsiteX0" fmla="*/ 421611 w 475399"/>
              <a:gd name="connsiteY0" fmla="*/ 0 h 896470"/>
              <a:gd name="connsiteX1" fmla="*/ 270 w 475399"/>
              <a:gd name="connsiteY1" fmla="*/ 259976 h 896470"/>
              <a:gd name="connsiteX2" fmla="*/ 475399 w 475399"/>
              <a:gd name="connsiteY2" fmla="*/ 896470 h 896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5399" h="896470">
                <a:moveTo>
                  <a:pt x="421611" y="0"/>
                </a:moveTo>
                <a:cubicBezTo>
                  <a:pt x="206458" y="55282"/>
                  <a:pt x="-8695" y="110564"/>
                  <a:pt x="270" y="259976"/>
                </a:cubicBezTo>
                <a:cubicBezTo>
                  <a:pt x="9235" y="409388"/>
                  <a:pt x="242317" y="652929"/>
                  <a:pt x="475399" y="896470"/>
                </a:cubicBezTo>
              </a:path>
            </a:pathLst>
          </a:custGeom>
          <a:noFill/>
          <a:ln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FAFC8B9-3266-E0F2-A9AB-D5DCBD8FE598}"/>
              </a:ext>
            </a:extLst>
          </p:cNvPr>
          <p:cNvSpPr txBox="1"/>
          <p:nvPr/>
        </p:nvSpPr>
        <p:spPr>
          <a:xfrm>
            <a:off x="2180881" y="5280211"/>
            <a:ext cx="2686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chemeClr val="accent6">
                    <a:lumMod val="75000"/>
                  </a:schemeClr>
                </a:solidFill>
              </a:rPr>
              <a:t>過去の履歴がありませんが、</a:t>
            </a:r>
            <a:endParaRPr kumimoji="1" lang="en-US" altLang="ja-JP" sz="1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kumimoji="1" lang="ja-JP" altLang="en-US" sz="1000" b="1" dirty="0">
                <a:solidFill>
                  <a:schemeClr val="accent6">
                    <a:lumMod val="75000"/>
                  </a:schemeClr>
                </a:solidFill>
              </a:rPr>
              <a:t>過去</a:t>
            </a:r>
            <a:r>
              <a:rPr kumimoji="1" lang="en-US" altLang="ja-JP" sz="10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kumimoji="1" lang="ja-JP" altLang="en-US" sz="1000" b="1" dirty="0">
                <a:solidFill>
                  <a:schemeClr val="accent6">
                    <a:lumMod val="75000"/>
                  </a:schemeClr>
                </a:solidFill>
              </a:rPr>
              <a:t>か月の算定は当月も含めでしょうか？</a:t>
            </a:r>
            <a:endParaRPr kumimoji="1" lang="en-US" altLang="ja-JP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2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48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2024-06-25T02:09:08Z</dcterms:created>
  <dcterms:modified xsi:type="dcterms:W3CDTF">2024-06-25T02:16:35Z</dcterms:modified>
</cp:coreProperties>
</file>