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45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C00BD-176E-482D-934F-21C6BF455231}" type="datetimeFigureOut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A4DB1-B753-422B-9315-D1CE374C5D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9476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C00BD-176E-482D-934F-21C6BF455231}" type="datetimeFigureOut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A4DB1-B753-422B-9315-D1CE374C5D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3640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C00BD-176E-482D-934F-21C6BF455231}" type="datetimeFigureOut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A4DB1-B753-422B-9315-D1CE374C5D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1227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C00BD-176E-482D-934F-21C6BF455231}" type="datetimeFigureOut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A4DB1-B753-422B-9315-D1CE374C5D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9253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C00BD-176E-482D-934F-21C6BF455231}" type="datetimeFigureOut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A4DB1-B753-422B-9315-D1CE374C5D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5480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C00BD-176E-482D-934F-21C6BF455231}" type="datetimeFigureOut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A4DB1-B753-422B-9315-D1CE374C5D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6695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C00BD-176E-482D-934F-21C6BF455231}" type="datetimeFigureOut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A4DB1-B753-422B-9315-D1CE374C5D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853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C00BD-176E-482D-934F-21C6BF455231}" type="datetimeFigureOut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A4DB1-B753-422B-9315-D1CE374C5D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0874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C00BD-176E-482D-934F-21C6BF455231}" type="datetimeFigureOut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A4DB1-B753-422B-9315-D1CE374C5D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325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C00BD-176E-482D-934F-21C6BF455231}" type="datetimeFigureOut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A4DB1-B753-422B-9315-D1CE374C5D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1828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C00BD-176E-482D-934F-21C6BF455231}" type="datetimeFigureOut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A4DB1-B753-422B-9315-D1CE374C5D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8435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1C00BD-176E-482D-934F-21C6BF455231}" type="datetimeFigureOut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1A4DB1-B753-422B-9315-D1CE374C5D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3044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F8C7CF3F-9E01-3771-4D28-2A6F7650E97D}"/>
              </a:ext>
            </a:extLst>
          </p:cNvPr>
          <p:cNvGrpSpPr/>
          <p:nvPr/>
        </p:nvGrpSpPr>
        <p:grpSpPr>
          <a:xfrm>
            <a:off x="1943571" y="2976283"/>
            <a:ext cx="7845889" cy="3696674"/>
            <a:chOff x="285099" y="366020"/>
            <a:chExt cx="10176713" cy="5302890"/>
          </a:xfrm>
        </p:grpSpPr>
        <p:grpSp>
          <p:nvGrpSpPr>
            <p:cNvPr id="10" name="グループ化 9">
              <a:extLst>
                <a:ext uri="{FF2B5EF4-FFF2-40B4-BE49-F238E27FC236}">
                  <a16:creationId xmlns:a16="http://schemas.microsoft.com/office/drawing/2014/main" id="{74E30FB0-BE3F-6D96-B1CD-67295F8F3321}"/>
                </a:ext>
              </a:extLst>
            </p:cNvPr>
            <p:cNvGrpSpPr/>
            <p:nvPr/>
          </p:nvGrpSpPr>
          <p:grpSpPr>
            <a:xfrm>
              <a:off x="285099" y="366020"/>
              <a:ext cx="9353732" cy="5300793"/>
              <a:chOff x="285099" y="366020"/>
              <a:chExt cx="9353732" cy="5300793"/>
            </a:xfrm>
          </p:grpSpPr>
          <p:pic>
            <p:nvPicPr>
              <p:cNvPr id="5" name="図 4">
                <a:extLst>
                  <a:ext uri="{FF2B5EF4-FFF2-40B4-BE49-F238E27FC236}">
                    <a16:creationId xmlns:a16="http://schemas.microsoft.com/office/drawing/2014/main" id="{0CF5FAB1-744C-FA0D-A504-69EDE854665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03028" y="1675281"/>
                <a:ext cx="9335803" cy="3991532"/>
              </a:xfrm>
              <a:prstGeom prst="rect">
                <a:avLst/>
              </a:prstGeom>
            </p:spPr>
          </p:pic>
          <p:pic>
            <p:nvPicPr>
              <p:cNvPr id="9" name="図 8">
                <a:extLst>
                  <a:ext uri="{FF2B5EF4-FFF2-40B4-BE49-F238E27FC236}">
                    <a16:creationId xmlns:a16="http://schemas.microsoft.com/office/drawing/2014/main" id="{B266CC12-770D-C45B-950F-54BF1900E78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85099" y="366020"/>
                <a:ext cx="9335803" cy="1876687"/>
              </a:xfrm>
              <a:prstGeom prst="rect">
                <a:avLst/>
              </a:prstGeom>
            </p:spPr>
          </p:pic>
        </p:grpSp>
        <p:pic>
          <p:nvPicPr>
            <p:cNvPr id="15" name="図 14">
              <a:extLst>
                <a:ext uri="{FF2B5EF4-FFF2-40B4-BE49-F238E27FC236}">
                  <a16:creationId xmlns:a16="http://schemas.microsoft.com/office/drawing/2014/main" id="{6CAA9BDA-1435-CA51-20AD-9E092C817DC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463576" y="377602"/>
              <a:ext cx="998236" cy="4431421"/>
            </a:xfrm>
            <a:prstGeom prst="rect">
              <a:avLst/>
            </a:prstGeom>
          </p:spPr>
        </p:pic>
        <p:pic>
          <p:nvPicPr>
            <p:cNvPr id="19" name="図 18">
              <a:extLst>
                <a:ext uri="{FF2B5EF4-FFF2-40B4-BE49-F238E27FC236}">
                  <a16:creationId xmlns:a16="http://schemas.microsoft.com/office/drawing/2014/main" id="{3B0093F1-F61D-7A50-5F43-B17EED4F3EE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452376" y="4409146"/>
              <a:ext cx="937719" cy="1259764"/>
            </a:xfrm>
            <a:prstGeom prst="rect">
              <a:avLst/>
            </a:prstGeom>
          </p:spPr>
        </p:pic>
      </p:grpSp>
      <p:pic>
        <p:nvPicPr>
          <p:cNvPr id="21" name="図 20">
            <a:extLst>
              <a:ext uri="{FF2B5EF4-FFF2-40B4-BE49-F238E27FC236}">
                <a16:creationId xmlns:a16="http://schemas.microsoft.com/office/drawing/2014/main" id="{B1EEEEE4-7607-B0F0-B6D4-CF939131D9D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6541" y="71025"/>
            <a:ext cx="4509247" cy="2861801"/>
          </a:xfrm>
          <a:prstGeom prst="rect">
            <a:avLst/>
          </a:prstGeom>
        </p:spPr>
      </p:pic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233683BF-D5C8-DEB1-B2B6-D0801E665548}"/>
              </a:ext>
            </a:extLst>
          </p:cNvPr>
          <p:cNvSpPr/>
          <p:nvPr/>
        </p:nvSpPr>
        <p:spPr>
          <a:xfrm>
            <a:off x="1954306" y="5800165"/>
            <a:ext cx="7826188" cy="1524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FF6A95AD-2796-4AAC-0C50-DB21582EB889}"/>
              </a:ext>
            </a:extLst>
          </p:cNvPr>
          <p:cNvSpPr/>
          <p:nvPr/>
        </p:nvSpPr>
        <p:spPr>
          <a:xfrm>
            <a:off x="1945342" y="6517341"/>
            <a:ext cx="7826188" cy="1524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B10E8C1B-C976-CD9A-7A01-6984362E8C9A}"/>
              </a:ext>
            </a:extLst>
          </p:cNvPr>
          <p:cNvSpPr/>
          <p:nvPr/>
        </p:nvSpPr>
        <p:spPr>
          <a:xfrm>
            <a:off x="1210235" y="2321859"/>
            <a:ext cx="762000" cy="1524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楕円 25">
            <a:extLst>
              <a:ext uri="{FF2B5EF4-FFF2-40B4-BE49-F238E27FC236}">
                <a16:creationId xmlns:a16="http://schemas.microsoft.com/office/drawing/2014/main" id="{E4971D6E-F89F-7E08-65F6-7D080DEB83C9}"/>
              </a:ext>
            </a:extLst>
          </p:cNvPr>
          <p:cNvSpPr/>
          <p:nvPr/>
        </p:nvSpPr>
        <p:spPr>
          <a:xfrm>
            <a:off x="7467600" y="6436659"/>
            <a:ext cx="295835" cy="295835"/>
          </a:xfrm>
          <a:prstGeom prst="ellipse">
            <a:avLst/>
          </a:prstGeom>
          <a:noFill/>
          <a:ln w="28575">
            <a:solidFill>
              <a:srgbClr val="FF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楕円 26">
            <a:extLst>
              <a:ext uri="{FF2B5EF4-FFF2-40B4-BE49-F238E27FC236}">
                <a16:creationId xmlns:a16="http://schemas.microsoft.com/office/drawing/2014/main" id="{D00A61D5-0BDA-0968-EC1F-0715A04FE878}"/>
              </a:ext>
            </a:extLst>
          </p:cNvPr>
          <p:cNvSpPr/>
          <p:nvPr/>
        </p:nvSpPr>
        <p:spPr>
          <a:xfrm>
            <a:off x="9000565" y="5710518"/>
            <a:ext cx="295835" cy="295835"/>
          </a:xfrm>
          <a:prstGeom prst="ellipse">
            <a:avLst/>
          </a:prstGeom>
          <a:noFill/>
          <a:ln w="28575">
            <a:solidFill>
              <a:srgbClr val="FF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092C0860-C63F-F282-4B97-48472FCEA417}"/>
              </a:ext>
            </a:extLst>
          </p:cNvPr>
          <p:cNvSpPr txBox="1"/>
          <p:nvPr/>
        </p:nvSpPr>
        <p:spPr>
          <a:xfrm>
            <a:off x="4993342" y="1013012"/>
            <a:ext cx="421301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solidFill>
                  <a:srgbClr val="FF0000"/>
                </a:solidFill>
                <a:latin typeface="+mn-ea"/>
              </a:rPr>
              <a:t>抽出条件を設定しています。</a:t>
            </a:r>
            <a:endParaRPr kumimoji="1" lang="en-US" altLang="ja-JP" sz="1100" dirty="0">
              <a:solidFill>
                <a:srgbClr val="FF0000"/>
              </a:solidFill>
              <a:latin typeface="+mn-ea"/>
            </a:endParaRPr>
          </a:p>
          <a:p>
            <a:r>
              <a:rPr kumimoji="1" lang="ja-JP" altLang="en-US" sz="1100" dirty="0">
                <a:solidFill>
                  <a:srgbClr val="FF0000"/>
                </a:solidFill>
                <a:latin typeface="+mn-ea"/>
              </a:rPr>
              <a:t>球後麻酔とキシロカイン点眼液</a:t>
            </a:r>
            <a:r>
              <a:rPr kumimoji="1" lang="en-US" altLang="ja-JP" sz="1100" dirty="0">
                <a:solidFill>
                  <a:srgbClr val="FF0000"/>
                </a:solidFill>
                <a:latin typeface="+mn-ea"/>
              </a:rPr>
              <a:t>4</a:t>
            </a:r>
            <a:r>
              <a:rPr kumimoji="1" lang="ja-JP" altLang="en-US" sz="1100" dirty="0">
                <a:solidFill>
                  <a:srgbClr val="FF0000"/>
                </a:solidFill>
                <a:latin typeface="+mn-ea"/>
              </a:rPr>
              <a:t>％を同日に算定している場合の</a:t>
            </a:r>
            <a:endParaRPr kumimoji="1" lang="en-US" altLang="ja-JP" sz="1100" dirty="0">
              <a:solidFill>
                <a:srgbClr val="FF0000"/>
              </a:solidFill>
              <a:latin typeface="+mn-ea"/>
            </a:endParaRPr>
          </a:p>
          <a:p>
            <a:r>
              <a:rPr kumimoji="1" lang="ja-JP" altLang="en-US" sz="1100" dirty="0">
                <a:solidFill>
                  <a:srgbClr val="FF0000"/>
                </a:solidFill>
                <a:latin typeface="+mn-ea"/>
              </a:rPr>
              <a:t>レセプトを抽出したいのですが。うまくできません。</a:t>
            </a:r>
            <a:endParaRPr kumimoji="1" lang="en-US" altLang="ja-JP" sz="1100" dirty="0">
              <a:solidFill>
                <a:srgbClr val="FF0000"/>
              </a:solidFill>
              <a:latin typeface="+mn-ea"/>
            </a:endParaRPr>
          </a:p>
          <a:p>
            <a:r>
              <a:rPr kumimoji="1" lang="ja-JP" altLang="en-US" sz="1100" dirty="0">
                <a:solidFill>
                  <a:srgbClr val="FF0000"/>
                </a:solidFill>
                <a:latin typeface="+mn-ea"/>
              </a:rPr>
              <a:t>設定方法をご教示いただけると助かります。</a:t>
            </a:r>
          </a:p>
        </p:txBody>
      </p:sp>
    </p:spTree>
    <p:extLst>
      <p:ext uri="{BB962C8B-B14F-4D97-AF65-F5344CB8AC3E}">
        <p14:creationId xmlns:p14="http://schemas.microsoft.com/office/powerpoint/2010/main" val="4513341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108</TotalTime>
  <Words>42</Words>
  <Application>Microsoft Office PowerPoint</Application>
  <PresentationFormat>A4 210 x 297 mm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典男 宮田</dc:creator>
  <cp:lastModifiedBy>典男 宮田</cp:lastModifiedBy>
  <cp:revision>1</cp:revision>
  <cp:lastPrinted>2024-06-28T01:16:57Z</cp:lastPrinted>
  <dcterms:created xsi:type="dcterms:W3CDTF">2024-06-28T01:16:43Z</dcterms:created>
  <dcterms:modified xsi:type="dcterms:W3CDTF">2024-06-28T03:05:05Z</dcterms:modified>
</cp:coreProperties>
</file>