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9" r:id="rId2"/>
    <p:sldId id="322" r:id="rId3"/>
    <p:sldId id="323" r:id="rId4"/>
    <p:sldId id="324" r:id="rId5"/>
    <p:sldId id="325" r:id="rId6"/>
    <p:sldId id="326" r:id="rId7"/>
    <p:sldId id="327" r:id="rId8"/>
    <p:sldId id="328" r:id="rId9"/>
  </p:sldIdLst>
  <p:sldSz cx="12192000" cy="9144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52" autoAdjust="0"/>
    <p:restoredTop sz="94660"/>
  </p:normalViewPr>
  <p:slideViewPr>
    <p:cSldViewPr snapToGrid="0">
      <p:cViewPr>
        <p:scale>
          <a:sx n="60" d="100"/>
          <a:sy n="60" d="100"/>
        </p:scale>
        <p:origin x="1872" y="34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2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16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6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37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70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6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01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71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9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66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15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E98E-B9A7-44BE-84EE-36909D6FDC3B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0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>
            <a:extLst>
              <a:ext uri="{FF2B5EF4-FFF2-40B4-BE49-F238E27FC236}">
                <a16:creationId xmlns:a16="http://schemas.microsoft.com/office/drawing/2014/main" id="{1C371429-33A9-49B8-F871-75F40DBFD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677" y="937705"/>
            <a:ext cx="9640645" cy="7268589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スライド１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397350" y="4693501"/>
            <a:ext cx="2360995" cy="263047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9678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20811CB0-CFA2-E76D-A44A-AA6A3026D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677" y="937705"/>
            <a:ext cx="9640645" cy="7268589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スライド２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1698170" y="3056708"/>
            <a:ext cx="9104813" cy="4937761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50C937-C8D5-65B7-A1FE-F98F5129BA2B}"/>
              </a:ext>
            </a:extLst>
          </p:cNvPr>
          <p:cNvSpPr txBox="1"/>
          <p:nvPr/>
        </p:nvSpPr>
        <p:spPr>
          <a:xfrm>
            <a:off x="2185094" y="3316245"/>
            <a:ext cx="414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①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E95F46-E3DF-B0BE-D009-1A32478317F2}"/>
              </a:ext>
            </a:extLst>
          </p:cNvPr>
          <p:cNvSpPr txBox="1"/>
          <p:nvPr/>
        </p:nvSpPr>
        <p:spPr>
          <a:xfrm>
            <a:off x="4103371" y="3307634"/>
            <a:ext cx="5309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②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2473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>
            <a:extLst>
              <a:ext uri="{FF2B5EF4-FFF2-40B4-BE49-F238E27FC236}">
                <a16:creationId xmlns:a16="http://schemas.microsoft.com/office/drawing/2014/main" id="{3B2AB6CB-26BD-9AF4-3BBA-8734021E1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677" y="937705"/>
            <a:ext cx="9640645" cy="7268589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スライド３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B88871-2951-2DC7-9ED5-D2F99B3DF909}"/>
              </a:ext>
            </a:extLst>
          </p:cNvPr>
          <p:cNvSpPr txBox="1"/>
          <p:nvPr/>
        </p:nvSpPr>
        <p:spPr>
          <a:xfrm>
            <a:off x="9653014" y="3627509"/>
            <a:ext cx="414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①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0D36873-F410-2A03-6E3C-CB081094BCF2}"/>
              </a:ext>
            </a:extLst>
          </p:cNvPr>
          <p:cNvSpPr/>
          <p:nvPr/>
        </p:nvSpPr>
        <p:spPr>
          <a:xfrm>
            <a:off x="9420705" y="6259329"/>
            <a:ext cx="1196495" cy="365761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42644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>
            <a:extLst>
              <a:ext uri="{FF2B5EF4-FFF2-40B4-BE49-F238E27FC236}">
                <a16:creationId xmlns:a16="http://schemas.microsoft.com/office/drawing/2014/main" id="{88A08238-8FA1-9769-6B76-7C9A0970C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677" y="937705"/>
            <a:ext cx="9640645" cy="7268589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スライド４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F568C45F-2F3C-6FFB-F42E-84BB400A51E6}"/>
              </a:ext>
            </a:extLst>
          </p:cNvPr>
          <p:cNvSpPr/>
          <p:nvPr/>
        </p:nvSpPr>
        <p:spPr>
          <a:xfrm>
            <a:off x="4128226" y="4742180"/>
            <a:ext cx="2991394" cy="84582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BA7B1C-DF61-FDFC-8147-105DD1E0534B}"/>
              </a:ext>
            </a:extLst>
          </p:cNvPr>
          <p:cNvSpPr txBox="1"/>
          <p:nvPr/>
        </p:nvSpPr>
        <p:spPr>
          <a:xfrm>
            <a:off x="2898803" y="3777113"/>
            <a:ext cx="414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①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9B72DA-487F-DBE6-2719-E682D5266A08}"/>
              </a:ext>
            </a:extLst>
          </p:cNvPr>
          <p:cNvSpPr txBox="1"/>
          <p:nvPr/>
        </p:nvSpPr>
        <p:spPr>
          <a:xfrm>
            <a:off x="8712347" y="3632574"/>
            <a:ext cx="5309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②</a:t>
            </a:r>
            <a:endParaRPr lang="ko-KR" alt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B85087-9968-516B-5816-B90598E3DBE8}"/>
              </a:ext>
            </a:extLst>
          </p:cNvPr>
          <p:cNvSpPr txBox="1"/>
          <p:nvPr/>
        </p:nvSpPr>
        <p:spPr>
          <a:xfrm>
            <a:off x="8712347" y="5023901"/>
            <a:ext cx="414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③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E5EE56-39C2-5B8F-75E6-EA62969280F8}"/>
              </a:ext>
            </a:extLst>
          </p:cNvPr>
          <p:cNvSpPr txBox="1"/>
          <p:nvPr/>
        </p:nvSpPr>
        <p:spPr>
          <a:xfrm>
            <a:off x="7531247" y="2826801"/>
            <a:ext cx="414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④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CED028D5-93D5-03E5-C315-1F50515F7DEA}"/>
              </a:ext>
            </a:extLst>
          </p:cNvPr>
          <p:cNvSpPr/>
          <p:nvPr/>
        </p:nvSpPr>
        <p:spPr>
          <a:xfrm>
            <a:off x="6201432" y="3276600"/>
            <a:ext cx="4479268" cy="1125220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181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スライド５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8081E42-EA88-9C22-C153-C6B944EA8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677" y="937705"/>
            <a:ext cx="9640645" cy="726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4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2250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</a:t>
            </a:r>
            <a:r>
              <a:rPr lang="en-US" altLang="ja-JP" dirty="0"/>
              <a:t>6</a:t>
            </a:r>
          </a:p>
          <a:p>
            <a:endParaRPr lang="ja-JP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E01EAFA-12D2-E3A4-0E09-3834FF469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677" y="937705"/>
            <a:ext cx="9640645" cy="7268589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9836CAF9-22B7-4112-15EE-FE2B9CDEF118}"/>
              </a:ext>
            </a:extLst>
          </p:cNvPr>
          <p:cNvSpPr/>
          <p:nvPr/>
        </p:nvSpPr>
        <p:spPr>
          <a:xfrm>
            <a:off x="8813800" y="3446778"/>
            <a:ext cx="1727200" cy="4173221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74599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FF9EFFB5-84F3-CB6F-CBA0-D64EE33B7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677" y="937705"/>
            <a:ext cx="9640645" cy="7268589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2250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</a:t>
            </a:r>
            <a:r>
              <a:rPr lang="en-US" altLang="ja-JP" dirty="0"/>
              <a:t>7</a:t>
            </a:r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C3E46B8-DA05-4C75-E90A-E227E8BC0128}"/>
              </a:ext>
            </a:extLst>
          </p:cNvPr>
          <p:cNvSpPr/>
          <p:nvPr/>
        </p:nvSpPr>
        <p:spPr>
          <a:xfrm>
            <a:off x="8813800" y="3446778"/>
            <a:ext cx="1727200" cy="4173221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4633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3343CF66-DAC2-FF1C-1649-40ED08E0A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677" y="937705"/>
            <a:ext cx="9640645" cy="7268589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C4653C-9AC1-4F09-82CE-68E03E96FC76}"/>
              </a:ext>
            </a:extLst>
          </p:cNvPr>
          <p:cNvSpPr/>
          <p:nvPr/>
        </p:nvSpPr>
        <p:spPr>
          <a:xfrm>
            <a:off x="10403743" y="238077"/>
            <a:ext cx="1225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スライド</a:t>
            </a:r>
            <a:r>
              <a:rPr lang="en-US" altLang="ja-JP" dirty="0"/>
              <a:t>8</a:t>
            </a:r>
            <a:endParaRPr lang="ja-JP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C3E46B8-DA05-4C75-E90A-E227E8BC0128}"/>
              </a:ext>
            </a:extLst>
          </p:cNvPr>
          <p:cNvSpPr/>
          <p:nvPr/>
        </p:nvSpPr>
        <p:spPr>
          <a:xfrm>
            <a:off x="1701800" y="2113279"/>
            <a:ext cx="6540500" cy="4020822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059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8510</TotalTime>
  <Words>23</Words>
  <Application>Microsoft Office PowerPoint</Application>
  <PresentationFormat>사용자 지정</PresentationFormat>
  <Paragraphs>15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テーマ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baesangwon</cp:lastModifiedBy>
  <cp:revision>199</cp:revision>
  <cp:lastPrinted>2019-07-14T09:44:50Z</cp:lastPrinted>
  <dcterms:created xsi:type="dcterms:W3CDTF">2019-02-22T14:43:31Z</dcterms:created>
  <dcterms:modified xsi:type="dcterms:W3CDTF">2024-07-03T03:50:53Z</dcterms:modified>
</cp:coreProperties>
</file>