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4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681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166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63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4692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943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09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2451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447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396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251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736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5613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85DF09CF-FDCF-AAB7-6088-B7C05939B5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9854" y="295836"/>
            <a:ext cx="6575070" cy="3761516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076F3EF-4A55-FA87-0CE6-C14817B24694}"/>
              </a:ext>
            </a:extLst>
          </p:cNvPr>
          <p:cNvSpPr txBox="1"/>
          <p:nvPr/>
        </p:nvSpPr>
        <p:spPr>
          <a:xfrm>
            <a:off x="277905" y="161365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n-ea"/>
              </a:rPr>
              <a:t>665150</a:t>
            </a:r>
            <a:endParaRPr kumimoji="1" lang="ja-JP" altLang="en-US" dirty="0">
              <a:latin typeface="+mn-ea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6100D6D0-3D60-CF89-5B53-4E59E54F56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76" y="4966607"/>
            <a:ext cx="5095237" cy="1631808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7FC63776-08EB-735F-DF59-43D1D95B9E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8263" y="4711429"/>
            <a:ext cx="5044987" cy="1907469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CC74DA1-150E-AC53-6ABB-3E692F851FD9}"/>
              </a:ext>
            </a:extLst>
          </p:cNvPr>
          <p:cNvSpPr txBox="1"/>
          <p:nvPr/>
        </p:nvSpPr>
        <p:spPr>
          <a:xfrm>
            <a:off x="116540" y="4652683"/>
            <a:ext cx="12747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+mn-ea"/>
              </a:rPr>
              <a:t>ORCA</a:t>
            </a:r>
            <a:r>
              <a:rPr kumimoji="1" lang="ja-JP" altLang="en-US" sz="1100" dirty="0">
                <a:latin typeface="+mn-ea"/>
              </a:rPr>
              <a:t>の病名画面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CE244BA-5F91-A6BD-14F1-2E394D19C005}"/>
              </a:ext>
            </a:extLst>
          </p:cNvPr>
          <p:cNvSpPr txBox="1"/>
          <p:nvPr/>
        </p:nvSpPr>
        <p:spPr>
          <a:xfrm>
            <a:off x="4670611" y="4428566"/>
            <a:ext cx="13131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+mn-ea"/>
              </a:rPr>
              <a:t>レセプトイメージ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AE582AB-8DEE-38A6-009F-76C9E589FD14}"/>
              </a:ext>
            </a:extLst>
          </p:cNvPr>
          <p:cNvSpPr/>
          <p:nvPr/>
        </p:nvSpPr>
        <p:spPr>
          <a:xfrm>
            <a:off x="125506" y="5262282"/>
            <a:ext cx="4482353" cy="10757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CB8DBEB-15CE-C313-C1DD-8887A798AF67}"/>
              </a:ext>
            </a:extLst>
          </p:cNvPr>
          <p:cNvSpPr/>
          <p:nvPr/>
        </p:nvSpPr>
        <p:spPr>
          <a:xfrm>
            <a:off x="1828800" y="1039905"/>
            <a:ext cx="2626659" cy="15240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7762AAC-8A62-CA3A-3220-59EF288E056D}"/>
              </a:ext>
            </a:extLst>
          </p:cNvPr>
          <p:cNvSpPr/>
          <p:nvPr/>
        </p:nvSpPr>
        <p:spPr>
          <a:xfrm>
            <a:off x="4912659" y="5333999"/>
            <a:ext cx="986117" cy="12550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7667FF49-B776-7685-FBF7-377490DC1F72}"/>
              </a:ext>
            </a:extLst>
          </p:cNvPr>
          <p:cNvCxnSpPr>
            <a:cxnSpLocks/>
            <a:stCxn id="13" idx="3"/>
            <a:endCxn id="16" idx="1"/>
          </p:cNvCxnSpPr>
          <p:nvPr/>
        </p:nvCxnSpPr>
        <p:spPr>
          <a:xfrm>
            <a:off x="4607859" y="5316071"/>
            <a:ext cx="304800" cy="80682"/>
          </a:xfrm>
          <a:prstGeom prst="straightConnector1">
            <a:avLst/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754BEAA3-B458-3242-65FB-3C94B4D5D3C4}"/>
              </a:ext>
            </a:extLst>
          </p:cNvPr>
          <p:cNvCxnSpPr>
            <a:cxnSpLocks/>
          </p:cNvCxnSpPr>
          <p:nvPr/>
        </p:nvCxnSpPr>
        <p:spPr>
          <a:xfrm flipV="1">
            <a:off x="1013012" y="1183341"/>
            <a:ext cx="1057835" cy="4123766"/>
          </a:xfrm>
          <a:prstGeom prst="straightConnector1">
            <a:avLst/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F6ACAB2-206C-FD0A-EE25-9FB1A3782731}"/>
              </a:ext>
            </a:extLst>
          </p:cNvPr>
          <p:cNvSpPr txBox="1"/>
          <p:nvPr/>
        </p:nvSpPr>
        <p:spPr>
          <a:xfrm>
            <a:off x="62753" y="1900519"/>
            <a:ext cx="180049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solidFill>
                  <a:srgbClr val="FF0000"/>
                </a:solidFill>
                <a:latin typeface="+mn-ea"/>
              </a:rPr>
              <a:t>レセプトチェッカーで</a:t>
            </a:r>
            <a:endParaRPr kumimoji="1" lang="en-US" altLang="ja-JP" sz="9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900" dirty="0">
                <a:solidFill>
                  <a:srgbClr val="FF0000"/>
                </a:solidFill>
                <a:latin typeface="+mn-ea"/>
              </a:rPr>
              <a:t>表示される病名が違います。</a:t>
            </a:r>
            <a:endParaRPr kumimoji="1" lang="en-US" altLang="ja-JP" sz="9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900" dirty="0">
                <a:solidFill>
                  <a:srgbClr val="FF0000"/>
                </a:solidFill>
                <a:latin typeface="+mn-ea"/>
              </a:rPr>
              <a:t>原因が分からず困っています。</a:t>
            </a:r>
            <a:endParaRPr kumimoji="1" lang="en-US" altLang="ja-JP" sz="9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C9DF4D7-9367-F4D8-A8C7-31E49EEA2311}"/>
              </a:ext>
            </a:extLst>
          </p:cNvPr>
          <p:cNvSpPr txBox="1"/>
          <p:nvPr/>
        </p:nvSpPr>
        <p:spPr>
          <a:xfrm>
            <a:off x="259976" y="519953"/>
            <a:ext cx="1031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+mn-ea"/>
              </a:rPr>
              <a:t>合格レセです</a:t>
            </a:r>
          </a:p>
        </p:txBody>
      </p:sp>
    </p:spTree>
    <p:extLst>
      <p:ext uri="{BB962C8B-B14F-4D97-AF65-F5344CB8AC3E}">
        <p14:creationId xmlns:p14="http://schemas.microsoft.com/office/powerpoint/2010/main" val="2787416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135</TotalTime>
  <Words>23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典男 宮田</dc:creator>
  <cp:lastModifiedBy>典男 宮田</cp:lastModifiedBy>
  <cp:revision>3</cp:revision>
  <dcterms:created xsi:type="dcterms:W3CDTF">2024-07-04T01:15:45Z</dcterms:created>
  <dcterms:modified xsi:type="dcterms:W3CDTF">2024-07-04T03:40:51Z</dcterms:modified>
</cp:coreProperties>
</file>