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7A0638-E2A0-BF06-82E1-E9380E3CF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92580F-E735-CA80-ED8F-3CC5287B2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026B1-FF4F-4350-0845-CEEB97F7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C39C0-935F-CE26-0E86-E89411B5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CD80F-D639-5BB7-7C1E-18220911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68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5D73F9-10F5-33EE-296E-B7102643C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DCDEC9-10F2-C169-3715-A25E47578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652D06-5483-C407-62DD-D5063E711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8D0814-D4FF-1DE0-78D7-9CAE7D37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7E0206-99E3-6F8C-F065-A3DAF0CF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86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730F6A-3C80-B829-5F82-845C19B5B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5051C2-0D33-0D3E-0AF2-05FB1F36C1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4226E1-6DD2-5AFA-D997-87753059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EA988-3C26-D96A-0085-7B2AF84E2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660757-A1EB-32B5-C4AF-15FA844B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24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F1EE76-EC09-96C7-3E02-A61A6A780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44ECF8-41E7-F96D-388D-2F3ABB3A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663DC7-3047-A01C-F3F3-F7D34F79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0AC33E-2392-2A83-DE57-552D2197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C1735-C824-31E3-C414-2755CBBB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5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C4C73-F563-7697-74AF-DBB26ADD1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7B55C-CA8F-6887-D2E0-C29C19731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FAB1B-3A59-64FE-7DBB-731381803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9733A9-B986-8B21-1549-50FC7A59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81746-C4E6-BBE6-40BB-C79D524B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2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176322-8E3F-DDB1-0C8C-6B9A1E8B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E3A3CA-8B6E-539C-9531-7152911B77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58BD23-C832-1FCE-254B-381F4AEDD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533CA8-7892-84CF-9956-8823CA002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3CA72D-E422-547D-F5C3-AFC3FA47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9F43C9-ABC7-AE53-E055-3D70D66F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51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E82F02-228C-1F55-83E6-CD8F9F8D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D53FB3-27BB-0616-BB68-000490F0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B2ABE5-3ABF-5264-CD9A-B99E5CEA2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74F246D-0D85-F889-49AB-F8F0AEAAA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9A67E6-F353-55D7-32EC-9BB362BD4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0F23D2D-50B7-67AE-31C5-FB14973B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89671F-3E10-EB79-CF52-D5F38094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72349D-FBE7-38F1-C044-4777C403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21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FFD51-07C4-30F8-009A-544B8742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D3A367-3F3E-72B2-96F6-0941D869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D2A509-3183-51A3-390B-F81194048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75FC35-DACE-0028-F205-2E308BF3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29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E6E597-0D1B-D73C-0A8F-F8C34F39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5AC421-D5AB-8784-DE1C-E768DAFBE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21F0BC-7B13-0010-76B7-BC23F380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09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20A9C2-0262-86EA-19A6-9FEBE6F8E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918374-BB09-5574-29C8-7A80270B8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41181B-EB2F-5E20-C591-0092AACC2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06A3DE-8DEF-9EB2-AFD9-E2466CED5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3F902-B991-C217-C7D4-96A9E501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519C35-2CC2-9BFC-5901-3D83D3B7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75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B59AFD-7C3D-B2B8-1369-0D30D27E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3694A0E-BC35-01AE-AD2E-765442A3F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BEBC5-9AEA-BADC-EE15-04016A194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921746-76CF-A3DE-168A-A7E82B87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64C77B-F1C4-6E58-69A0-3388F625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729DE3-763A-CAF2-F178-29017CA2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549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6856D1-5EFB-43F8-0F35-B6B67FEC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F30EF3-6288-C338-7D7D-B01F9169B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BA2457-32CA-A104-F9F8-4D11ED6ED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E2A-E92E-4BCA-9B14-EABDA839E612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1FCDA8-7814-6908-530E-7B3D4309DC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C0E2D-805C-6BAF-10F6-22B932EDD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E91CE-7D18-4997-9C2F-769300C2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55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E1E5305-BDD2-26C3-A3BD-79AF43F0D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363" y="3841153"/>
            <a:ext cx="7005238" cy="2891358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1485D5-7512-701E-7D34-9FEF85CA34A9}"/>
              </a:ext>
            </a:extLst>
          </p:cNvPr>
          <p:cNvSpPr/>
          <p:nvPr/>
        </p:nvSpPr>
        <p:spPr>
          <a:xfrm>
            <a:off x="4984378" y="3801035"/>
            <a:ext cx="5970494" cy="23756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4307A35-EECE-8BF1-C6C3-8BC878D9E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13" y="360253"/>
            <a:ext cx="4865311" cy="340629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C87B1F-5C4D-F68D-7A6A-1FD9731F0D15}"/>
              </a:ext>
            </a:extLst>
          </p:cNvPr>
          <p:cNvSpPr txBox="1"/>
          <p:nvPr/>
        </p:nvSpPr>
        <p:spPr>
          <a:xfrm>
            <a:off x="224118" y="89646"/>
            <a:ext cx="1008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ID</a:t>
            </a:r>
            <a:r>
              <a:rPr kumimoji="1" lang="ja-JP" altLang="en-US" sz="1200" dirty="0">
                <a:latin typeface="+mn-ea"/>
              </a:rPr>
              <a:t>：</a:t>
            </a:r>
            <a:r>
              <a:rPr kumimoji="1" lang="en-US" altLang="ja-JP" sz="1200" dirty="0">
                <a:latin typeface="+mn-ea"/>
              </a:rPr>
              <a:t>945041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DC04E-9CA1-F26C-147E-BEB296162958}"/>
              </a:ext>
            </a:extLst>
          </p:cNvPr>
          <p:cNvSpPr/>
          <p:nvPr/>
        </p:nvSpPr>
        <p:spPr>
          <a:xfrm>
            <a:off x="206188" y="3092824"/>
            <a:ext cx="3316941" cy="2599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614628C-AFE0-3589-5797-F725154D9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9129" y="245705"/>
            <a:ext cx="3707611" cy="3204394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304202-179D-7B90-76A4-46815E6E66CC}"/>
              </a:ext>
            </a:extLst>
          </p:cNvPr>
          <p:cNvSpPr/>
          <p:nvPr/>
        </p:nvSpPr>
        <p:spPr>
          <a:xfrm>
            <a:off x="8812307" y="242047"/>
            <a:ext cx="385482" cy="32003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26186F0-CAB4-D8B1-731D-A016B4C91B94}"/>
              </a:ext>
            </a:extLst>
          </p:cNvPr>
          <p:cNvSpPr/>
          <p:nvPr/>
        </p:nvSpPr>
        <p:spPr>
          <a:xfrm>
            <a:off x="5800165" y="2554943"/>
            <a:ext cx="3729317" cy="1523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3665C7-9ADD-10B5-8A14-9FF3344CC7DB}"/>
              </a:ext>
            </a:extLst>
          </p:cNvPr>
          <p:cNvSpPr txBox="1"/>
          <p:nvPr/>
        </p:nvSpPr>
        <p:spPr>
          <a:xfrm>
            <a:off x="242048" y="4329952"/>
            <a:ext cx="47323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+mn-ea"/>
              </a:rPr>
              <a:t>上記の点検メッセージが表示されますが、</a:t>
            </a:r>
            <a:endParaRPr kumimoji="1"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短手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（治療的角膜切除術～）の算定日は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R6.4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月なので、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算定できます。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以前、短手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の水晶体再建術を修正していただきましたが、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右図赤枠の短手</a:t>
            </a:r>
            <a:r>
              <a:rPr lang="en-US" altLang="ja-JP" sz="1200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200" dirty="0">
                <a:solidFill>
                  <a:srgbClr val="FF0000"/>
                </a:solidFill>
                <a:latin typeface="+mn-ea"/>
              </a:rPr>
              <a:t>の手術も同じように修正していただきたいです。</a:t>
            </a:r>
            <a:endParaRPr lang="en-US" altLang="ja-JP" sz="12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5E06CC15-7C0C-DBB3-ECCC-5981CE50D7B0}"/>
              </a:ext>
            </a:extLst>
          </p:cNvPr>
          <p:cNvCxnSpPr/>
          <p:nvPr/>
        </p:nvCxnSpPr>
        <p:spPr>
          <a:xfrm flipV="1">
            <a:off x="3415553" y="2635624"/>
            <a:ext cx="2286000" cy="6364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78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2</cp:revision>
  <dcterms:created xsi:type="dcterms:W3CDTF">2024-08-02T04:16:21Z</dcterms:created>
  <dcterms:modified xsi:type="dcterms:W3CDTF">2024-08-02T04:28:08Z</dcterms:modified>
</cp:coreProperties>
</file>