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30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6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18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17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1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7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09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23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53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25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3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85AC9-3F92-49DB-9DCC-1F64743E8AED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79EC4-CE64-4D2C-9CCD-3DA828CF9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0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3505949-3BF1-FA4B-A330-9F9E5D006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418"/>
            <a:ext cx="9144000" cy="566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3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63E192-379B-1551-21E6-7DECC0BB6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2D3429-9F67-1F19-843B-943872621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7E96933-A75D-21A9-464B-8094DC91A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5297"/>
            <a:ext cx="9144000" cy="56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F74BA4-0D75-0EDF-C5D4-509EF4712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69E716A-B5CE-1548-85B0-B7D06D019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2063"/>
            <a:ext cx="9144000" cy="569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2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DB0F10-1ACE-368C-588A-8F5129499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7DF160A-B8F6-5635-E8EF-53373443C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8052"/>
            <a:ext cx="9144000" cy="570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0</Words>
  <Application>Microsoft Office PowerPoint</Application>
  <PresentationFormat>画面に合わせる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事務部長 大阪掖済会病院</dc:creator>
  <cp:lastModifiedBy>事務部長 大阪掖済会病院</cp:lastModifiedBy>
  <cp:revision>1</cp:revision>
  <dcterms:created xsi:type="dcterms:W3CDTF">2024-08-06T01:12:41Z</dcterms:created>
  <dcterms:modified xsi:type="dcterms:W3CDTF">2024-08-06T01:22:44Z</dcterms:modified>
</cp:coreProperties>
</file>