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7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70F5-8E4C-44AD-8430-58DF60664C24}" type="datetimeFigureOut">
              <a:rPr kumimoji="1" lang="ja-JP" altLang="en-US" smtClean="0"/>
              <a:t>2024/8/1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3067-5EF1-492F-9E16-6924986AA7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181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70F5-8E4C-44AD-8430-58DF60664C24}" type="datetimeFigureOut">
              <a:rPr kumimoji="1" lang="ja-JP" altLang="en-US" smtClean="0"/>
              <a:t>2024/8/1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3067-5EF1-492F-9E16-6924986AA7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717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70F5-8E4C-44AD-8430-58DF60664C24}" type="datetimeFigureOut">
              <a:rPr kumimoji="1" lang="ja-JP" altLang="en-US" smtClean="0"/>
              <a:t>2024/8/1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3067-5EF1-492F-9E16-6924986AA7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06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70F5-8E4C-44AD-8430-58DF60664C24}" type="datetimeFigureOut">
              <a:rPr kumimoji="1" lang="ja-JP" altLang="en-US" smtClean="0"/>
              <a:t>2024/8/1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3067-5EF1-492F-9E16-6924986AA7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5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70F5-8E4C-44AD-8430-58DF60664C24}" type="datetimeFigureOut">
              <a:rPr kumimoji="1" lang="ja-JP" altLang="en-US" smtClean="0"/>
              <a:t>2024/8/1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3067-5EF1-492F-9E16-6924986AA7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22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70F5-8E4C-44AD-8430-58DF60664C24}" type="datetimeFigureOut">
              <a:rPr kumimoji="1" lang="ja-JP" altLang="en-US" smtClean="0"/>
              <a:t>2024/8/1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3067-5EF1-492F-9E16-6924986AA7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75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70F5-8E4C-44AD-8430-58DF60664C24}" type="datetimeFigureOut">
              <a:rPr kumimoji="1" lang="ja-JP" altLang="en-US" smtClean="0"/>
              <a:t>2024/8/1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3067-5EF1-492F-9E16-6924986AA7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123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70F5-8E4C-44AD-8430-58DF60664C24}" type="datetimeFigureOut">
              <a:rPr kumimoji="1" lang="ja-JP" altLang="en-US" smtClean="0"/>
              <a:t>2024/8/1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3067-5EF1-492F-9E16-6924986AA7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03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70F5-8E4C-44AD-8430-58DF60664C24}" type="datetimeFigureOut">
              <a:rPr kumimoji="1" lang="ja-JP" altLang="en-US" smtClean="0"/>
              <a:t>2024/8/1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3067-5EF1-492F-9E16-6924986AA7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767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70F5-8E4C-44AD-8430-58DF60664C24}" type="datetimeFigureOut">
              <a:rPr kumimoji="1" lang="ja-JP" altLang="en-US" smtClean="0"/>
              <a:t>2024/8/1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3067-5EF1-492F-9E16-6924986AA7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309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70F5-8E4C-44AD-8430-58DF60664C24}" type="datetimeFigureOut">
              <a:rPr kumimoji="1" lang="ja-JP" altLang="en-US" smtClean="0"/>
              <a:t>2024/8/1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3067-5EF1-492F-9E16-6924986AA7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72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E70F5-8E4C-44AD-8430-58DF60664C24}" type="datetimeFigureOut">
              <a:rPr kumimoji="1" lang="ja-JP" altLang="en-US" smtClean="0"/>
              <a:t>2024/8/1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63067-5EF1-492F-9E16-6924986AA7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8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3EFA38D0-240E-06DF-EA87-D8B3BFC46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01" y="422588"/>
            <a:ext cx="5324206" cy="357632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DDE56808-0600-805E-9FFC-16328886B1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4580" y="1237127"/>
            <a:ext cx="4741520" cy="3857130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DBDF88-C122-28CF-7BC9-8948C410A203}"/>
              </a:ext>
            </a:extLst>
          </p:cNvPr>
          <p:cNvSpPr txBox="1"/>
          <p:nvPr/>
        </p:nvSpPr>
        <p:spPr>
          <a:xfrm>
            <a:off x="277906" y="89644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ID</a:t>
            </a:r>
            <a:r>
              <a:rPr kumimoji="1" lang="ja-JP" altLang="en-US" dirty="0">
                <a:latin typeface="+mn-ea"/>
              </a:rPr>
              <a:t>：</a:t>
            </a:r>
            <a:r>
              <a:rPr kumimoji="1" lang="en-US" altLang="ja-JP" dirty="0">
                <a:latin typeface="+mn-ea"/>
              </a:rPr>
              <a:t>813972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0524050-1AD9-983A-1D29-15EE137CECF4}"/>
              </a:ext>
            </a:extLst>
          </p:cNvPr>
          <p:cNvSpPr/>
          <p:nvPr/>
        </p:nvSpPr>
        <p:spPr>
          <a:xfrm>
            <a:off x="2796988" y="600632"/>
            <a:ext cx="2528047" cy="57374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3162E39-0B75-F3CD-6A1F-3D35FCA58F0E}"/>
              </a:ext>
            </a:extLst>
          </p:cNvPr>
          <p:cNvSpPr/>
          <p:nvPr/>
        </p:nvSpPr>
        <p:spPr>
          <a:xfrm>
            <a:off x="161364" y="3334867"/>
            <a:ext cx="3550024" cy="25997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179C49D-DC31-2BDB-F822-593FBA7A4404}"/>
              </a:ext>
            </a:extLst>
          </p:cNvPr>
          <p:cNvSpPr/>
          <p:nvPr/>
        </p:nvSpPr>
        <p:spPr>
          <a:xfrm>
            <a:off x="5047130" y="3065926"/>
            <a:ext cx="4858870" cy="20349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4700CA9-3A36-CC05-C97D-65D789FB7BD3}"/>
              </a:ext>
            </a:extLst>
          </p:cNvPr>
          <p:cNvSpPr txBox="1"/>
          <p:nvPr/>
        </p:nvSpPr>
        <p:spPr>
          <a:xfrm>
            <a:off x="5280213" y="5378819"/>
            <a:ext cx="441659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solidFill>
                  <a:srgbClr val="FF0000"/>
                </a:solidFill>
                <a:latin typeface="+mn-ea"/>
              </a:rPr>
              <a:t>当検査に必要なコメントコードは入っていると思うのですが、</a:t>
            </a:r>
            <a:endParaRPr kumimoji="1" lang="en-US" altLang="ja-JP" sz="10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000" dirty="0">
                <a:solidFill>
                  <a:srgbClr val="FF0000"/>
                </a:solidFill>
                <a:latin typeface="+mn-ea"/>
              </a:rPr>
              <a:t>点検メッセージが表示されます。</a:t>
            </a:r>
            <a:endParaRPr kumimoji="1" lang="en-US" altLang="ja-JP" sz="10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000" dirty="0">
                <a:solidFill>
                  <a:srgbClr val="FF0000"/>
                </a:solidFill>
                <a:latin typeface="+mn-ea"/>
              </a:rPr>
              <a:t>また、ここをクリックすると、「摘要欄に漏れコメントコードです。」と</a:t>
            </a:r>
            <a:endParaRPr kumimoji="1" lang="en-US" altLang="ja-JP" sz="10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000" dirty="0">
                <a:solidFill>
                  <a:srgbClr val="FF0000"/>
                </a:solidFill>
                <a:latin typeface="+mn-ea"/>
              </a:rPr>
              <a:t>表示されています。</a:t>
            </a:r>
            <a:endParaRPr kumimoji="1" lang="en-US" altLang="ja-JP" sz="1000" dirty="0">
              <a:solidFill>
                <a:srgbClr val="FF0000"/>
              </a:solidFill>
              <a:latin typeface="+mn-ea"/>
            </a:endParaRPr>
          </a:p>
          <a:p>
            <a:endParaRPr kumimoji="1" lang="en-US" altLang="ja-JP" sz="10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000" dirty="0">
                <a:solidFill>
                  <a:srgbClr val="FF0000"/>
                </a:solidFill>
                <a:latin typeface="+mn-ea"/>
              </a:rPr>
              <a:t>当レセプトだと、青枠</a:t>
            </a:r>
            <a:r>
              <a:rPr kumimoji="1" lang="en-US" altLang="ja-JP" sz="1000" dirty="0">
                <a:solidFill>
                  <a:srgbClr val="FF0000"/>
                </a:solidFill>
                <a:latin typeface="+mn-ea"/>
              </a:rPr>
              <a:t>2</a:t>
            </a:r>
            <a:r>
              <a:rPr kumimoji="1" lang="ja-JP" altLang="en-US" sz="1000" dirty="0">
                <a:solidFill>
                  <a:srgbClr val="FF0000"/>
                </a:solidFill>
                <a:latin typeface="+mn-ea"/>
              </a:rPr>
              <a:t>つのコメントコードが入っていればいいと</a:t>
            </a:r>
            <a:endParaRPr kumimoji="1" lang="en-US" altLang="ja-JP" sz="10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000" dirty="0">
                <a:solidFill>
                  <a:srgbClr val="FF0000"/>
                </a:solidFill>
                <a:latin typeface="+mn-ea"/>
              </a:rPr>
              <a:t>解釈していたのですが、いかがでしょうか？</a:t>
            </a:r>
            <a:endParaRPr kumimoji="1" lang="en-US" altLang="ja-JP" sz="1000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7E6EFCA8-CA84-E356-91A2-40BB2BD9B818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3558988" y="3487267"/>
            <a:ext cx="1488142" cy="5961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図 22">
            <a:extLst>
              <a:ext uri="{FF2B5EF4-FFF2-40B4-BE49-F238E27FC236}">
                <a16:creationId xmlns:a16="http://schemas.microsoft.com/office/drawing/2014/main" id="{D8C384EC-3A0F-66FA-B012-DA8E5BA17C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4731612"/>
            <a:ext cx="3747247" cy="2018812"/>
          </a:xfrm>
          <a:prstGeom prst="rect">
            <a:avLst/>
          </a:prstGeom>
        </p:spPr>
      </p:pic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CD626FE-9ABB-C9BE-D7DD-482427DA9D43}"/>
              </a:ext>
            </a:extLst>
          </p:cNvPr>
          <p:cNvSpPr/>
          <p:nvPr/>
        </p:nvSpPr>
        <p:spPr>
          <a:xfrm>
            <a:off x="3505199" y="5387785"/>
            <a:ext cx="1461248" cy="125509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1D43F0E-753F-2FD7-0C4C-7C5DA7F06892}"/>
              </a:ext>
            </a:extLst>
          </p:cNvPr>
          <p:cNvSpPr/>
          <p:nvPr/>
        </p:nvSpPr>
        <p:spPr>
          <a:xfrm>
            <a:off x="3496234" y="6373903"/>
            <a:ext cx="1461248" cy="376521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162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142</TotalTime>
  <Words>68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1</cp:revision>
  <dcterms:created xsi:type="dcterms:W3CDTF">2024-08-01T04:20:25Z</dcterms:created>
  <dcterms:modified xsi:type="dcterms:W3CDTF">2024-08-01T06:42:39Z</dcterms:modified>
</cp:coreProperties>
</file>