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F7E1-BFDE-4C0C-8BD5-D42FE6CA7CF9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CF90D-1A1B-4AD6-B8F8-355DA825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34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F7E1-BFDE-4C0C-8BD5-D42FE6CA7CF9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CF90D-1A1B-4AD6-B8F8-355DA825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20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F7E1-BFDE-4C0C-8BD5-D42FE6CA7CF9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CF90D-1A1B-4AD6-B8F8-355DA825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92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F7E1-BFDE-4C0C-8BD5-D42FE6CA7CF9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CF90D-1A1B-4AD6-B8F8-355DA825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039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F7E1-BFDE-4C0C-8BD5-D42FE6CA7CF9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CF90D-1A1B-4AD6-B8F8-355DA825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33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F7E1-BFDE-4C0C-8BD5-D42FE6CA7CF9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CF90D-1A1B-4AD6-B8F8-355DA825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7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F7E1-BFDE-4C0C-8BD5-D42FE6CA7CF9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CF90D-1A1B-4AD6-B8F8-355DA825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15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F7E1-BFDE-4C0C-8BD5-D42FE6CA7CF9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CF90D-1A1B-4AD6-B8F8-355DA825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22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F7E1-BFDE-4C0C-8BD5-D42FE6CA7CF9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CF90D-1A1B-4AD6-B8F8-355DA825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346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F7E1-BFDE-4C0C-8BD5-D42FE6CA7CF9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CF90D-1A1B-4AD6-B8F8-355DA825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706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F7E1-BFDE-4C0C-8BD5-D42FE6CA7CF9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CF90D-1A1B-4AD6-B8F8-355DA825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34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F7E1-BFDE-4C0C-8BD5-D42FE6CA7CF9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CF90D-1A1B-4AD6-B8F8-355DA825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59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00FAAA1-DFC0-923D-DC1E-B73042408B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259" y="3323364"/>
            <a:ext cx="5002306" cy="344110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8AC5A91-FCBD-2D10-6238-BD8295F5D6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118" y="447784"/>
            <a:ext cx="5452519" cy="340704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EA1EF5A-103C-3D12-8AF1-B6B9818428ED}"/>
              </a:ext>
            </a:extLst>
          </p:cNvPr>
          <p:cNvSpPr txBox="1"/>
          <p:nvPr/>
        </p:nvSpPr>
        <p:spPr>
          <a:xfrm>
            <a:off x="233082" y="134471"/>
            <a:ext cx="125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ID:813972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6836EB0-FF0A-BD71-936F-9EFCD4F73B7E}"/>
              </a:ext>
            </a:extLst>
          </p:cNvPr>
          <p:cNvSpPr txBox="1"/>
          <p:nvPr/>
        </p:nvSpPr>
        <p:spPr>
          <a:xfrm>
            <a:off x="6257363" y="502024"/>
            <a:ext cx="307648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コメントコードチェック設定をして再度、</a:t>
            </a:r>
            <a:r>
              <a:rPr kumimoji="1" lang="en-US" altLang="ja-JP" sz="1000" dirty="0">
                <a:solidFill>
                  <a:srgbClr val="FF0000"/>
                </a:solidFill>
                <a:latin typeface="+mn-ea"/>
              </a:rPr>
              <a:t>7</a:t>
            </a:r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月分を</a:t>
            </a:r>
            <a:endParaRPr kumimoji="1" lang="en-US" altLang="ja-JP" sz="10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取り込んで同じ患者で見てみましたが、</a:t>
            </a:r>
            <a:endParaRPr kumimoji="1" lang="en-US" altLang="ja-JP" sz="10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やはり、エラーメッセージが表示されます。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2E1CB37-99B3-47F5-C410-0AFD285130AE}"/>
              </a:ext>
            </a:extLst>
          </p:cNvPr>
          <p:cNvSpPr/>
          <p:nvPr/>
        </p:nvSpPr>
        <p:spPr>
          <a:xfrm>
            <a:off x="224118" y="3388659"/>
            <a:ext cx="3532094" cy="23308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4C8EA6D-0F29-0741-6CD9-2BEAEBDC616F}"/>
              </a:ext>
            </a:extLst>
          </p:cNvPr>
          <p:cNvSpPr/>
          <p:nvPr/>
        </p:nvSpPr>
        <p:spPr>
          <a:xfrm>
            <a:off x="2850777" y="1021977"/>
            <a:ext cx="2841811" cy="46616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E7E6C84-B698-89E4-746D-5E89EAC0D237}"/>
              </a:ext>
            </a:extLst>
          </p:cNvPr>
          <p:cNvSpPr/>
          <p:nvPr/>
        </p:nvSpPr>
        <p:spPr>
          <a:xfrm>
            <a:off x="7691718" y="5244351"/>
            <a:ext cx="188258" cy="12371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775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</TotalTime>
  <Words>27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1</cp:revision>
  <dcterms:created xsi:type="dcterms:W3CDTF">2024-08-19T01:15:54Z</dcterms:created>
  <dcterms:modified xsi:type="dcterms:W3CDTF">2024-08-19T01:35:38Z</dcterms:modified>
</cp:coreProperties>
</file>