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681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166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63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69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94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0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45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44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396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25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73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61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1338150-2206-5DB7-47F2-7690A19C0D8B}"/>
              </a:ext>
            </a:extLst>
          </p:cNvPr>
          <p:cNvSpPr txBox="1"/>
          <p:nvPr/>
        </p:nvSpPr>
        <p:spPr>
          <a:xfrm>
            <a:off x="251012" y="9861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946746</a:t>
            </a:r>
            <a:endParaRPr kumimoji="1" lang="ja-JP" altLang="en-US" dirty="0">
              <a:latin typeface="+mn-ea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23316B0-42CE-73AC-DCA6-F0C163BB4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065" y="803372"/>
            <a:ext cx="7964011" cy="5287113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86A4C1-80FD-AD15-9114-509E50B59964}"/>
              </a:ext>
            </a:extLst>
          </p:cNvPr>
          <p:cNvSpPr txBox="1"/>
          <p:nvPr/>
        </p:nvSpPr>
        <p:spPr>
          <a:xfrm>
            <a:off x="2465294" y="152400"/>
            <a:ext cx="48526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要望です。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</a:rPr>
              <a:t>傷病名の左右不一致は不合格判定にならないでしょうか？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156BB55-BE96-5F35-FE53-2DE08D6B9DF1}"/>
              </a:ext>
            </a:extLst>
          </p:cNvPr>
          <p:cNvSpPr/>
          <p:nvPr/>
        </p:nvSpPr>
        <p:spPr>
          <a:xfrm>
            <a:off x="5011270" y="2474259"/>
            <a:ext cx="3854824" cy="39444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E2E96A8-6090-D9DE-34C7-29B6D62F26C8}"/>
              </a:ext>
            </a:extLst>
          </p:cNvPr>
          <p:cNvSpPr/>
          <p:nvPr/>
        </p:nvSpPr>
        <p:spPr>
          <a:xfrm>
            <a:off x="1308847" y="3155576"/>
            <a:ext cx="932329" cy="39444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B2284A1D-BEE3-695C-3D41-043B1FA38C66}"/>
              </a:ext>
            </a:extLst>
          </p:cNvPr>
          <p:cNvSpPr/>
          <p:nvPr/>
        </p:nvSpPr>
        <p:spPr>
          <a:xfrm>
            <a:off x="1452282" y="1587365"/>
            <a:ext cx="3854824" cy="1514423"/>
          </a:xfrm>
          <a:custGeom>
            <a:avLst/>
            <a:gdLst>
              <a:gd name="connsiteX0" fmla="*/ 0 w 3854824"/>
              <a:gd name="connsiteY0" fmla="*/ 1514423 h 1514423"/>
              <a:gd name="connsiteX1" fmla="*/ 1918447 w 3854824"/>
              <a:gd name="connsiteY1" fmla="*/ 17317 h 1514423"/>
              <a:gd name="connsiteX2" fmla="*/ 3854824 w 3854824"/>
              <a:gd name="connsiteY2" fmla="*/ 833106 h 1514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54824" h="1514423">
                <a:moveTo>
                  <a:pt x="0" y="1514423"/>
                </a:moveTo>
                <a:cubicBezTo>
                  <a:pt x="637988" y="822646"/>
                  <a:pt x="1275977" y="130870"/>
                  <a:pt x="1918447" y="17317"/>
                </a:cubicBezTo>
                <a:cubicBezTo>
                  <a:pt x="2560917" y="-96236"/>
                  <a:pt x="3207870" y="368435"/>
                  <a:pt x="3854824" y="833106"/>
                </a:cubicBezTo>
              </a:path>
            </a:pathLst>
          </a:custGeom>
          <a:noFill/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416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122</TotalTime>
  <Words>17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2</cp:revision>
  <dcterms:created xsi:type="dcterms:W3CDTF">2024-07-04T01:15:45Z</dcterms:created>
  <dcterms:modified xsi:type="dcterms:W3CDTF">2024-07-04T03:19:22Z</dcterms:modified>
</cp:coreProperties>
</file>