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65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81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54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56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40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3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55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7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8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68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8EEC7-9CBC-4AE9-A8D0-E2163D4DAF0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A21F-BB2D-458A-9458-ABDCE250D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75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1ACF0C4-6259-628A-2895-99955792E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20" y="389106"/>
            <a:ext cx="8704816" cy="402173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E4BA7C-A00E-F9FD-1755-9E77BCD387EF}"/>
              </a:ext>
            </a:extLst>
          </p:cNvPr>
          <p:cNvSpPr txBox="1"/>
          <p:nvPr/>
        </p:nvSpPr>
        <p:spPr>
          <a:xfrm>
            <a:off x="125506" y="71717"/>
            <a:ext cx="2486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ID:2078</a:t>
            </a:r>
            <a:r>
              <a:rPr kumimoji="1" lang="ja-JP" altLang="en-US" sz="1400" dirty="0">
                <a:latin typeface="+mn-ea"/>
              </a:rPr>
              <a:t>　宮田眼科 東京　分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52105C7-DF2E-47BE-4234-1435AEB45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035" y="3645679"/>
            <a:ext cx="4439216" cy="311578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644193-E689-65C4-8084-E86646860119}"/>
              </a:ext>
            </a:extLst>
          </p:cNvPr>
          <p:cNvSpPr txBox="1"/>
          <p:nvPr/>
        </p:nvSpPr>
        <p:spPr>
          <a:xfrm>
            <a:off x="7162800" y="6463552"/>
            <a:ext cx="2634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ID:947204</a:t>
            </a:r>
            <a:r>
              <a:rPr kumimoji="1" lang="ja-JP" altLang="en-US" sz="1400" dirty="0">
                <a:latin typeface="+mn-ea"/>
              </a:rPr>
              <a:t>　宮田眼科病院　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D43108-9CE4-EB42-5B9C-C67E02588272}"/>
              </a:ext>
            </a:extLst>
          </p:cNvPr>
          <p:cNvSpPr/>
          <p:nvPr/>
        </p:nvSpPr>
        <p:spPr>
          <a:xfrm>
            <a:off x="3899647" y="421341"/>
            <a:ext cx="3639671" cy="609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AD7D40-67AA-0828-866F-6BFE540A23E2}"/>
              </a:ext>
            </a:extLst>
          </p:cNvPr>
          <p:cNvSpPr/>
          <p:nvPr/>
        </p:nvSpPr>
        <p:spPr>
          <a:xfrm>
            <a:off x="7602070" y="3854824"/>
            <a:ext cx="2088777" cy="52891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87AD4CF-D59C-06CB-013A-E562698EF8DF}"/>
              </a:ext>
            </a:extLst>
          </p:cNvPr>
          <p:cNvSpPr/>
          <p:nvPr/>
        </p:nvSpPr>
        <p:spPr>
          <a:xfrm>
            <a:off x="932330" y="3774141"/>
            <a:ext cx="4240305" cy="4661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BA19EFD-C3DF-DE03-38C3-76A9E2C9BB8E}"/>
              </a:ext>
            </a:extLst>
          </p:cNvPr>
          <p:cNvSpPr/>
          <p:nvPr/>
        </p:nvSpPr>
        <p:spPr>
          <a:xfrm>
            <a:off x="5360895" y="6122894"/>
            <a:ext cx="2949388" cy="28687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69F9A66-0962-47D8-AAB9-DFB11ECAF4E9}"/>
              </a:ext>
            </a:extLst>
          </p:cNvPr>
          <p:cNvSpPr txBox="1"/>
          <p:nvPr/>
        </p:nvSpPr>
        <p:spPr>
          <a:xfrm>
            <a:off x="600635" y="5585011"/>
            <a:ext cx="39549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宮田眼科病院（本院）では合格になりますが、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東京では不合格判定されてしまいます。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何か設定が必要でしょうか？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2741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</TotalTime>
  <Words>43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2024-08-22T07:49:48Z</dcterms:created>
  <dcterms:modified xsi:type="dcterms:W3CDTF">2024-08-23T00:44:01Z</dcterms:modified>
</cp:coreProperties>
</file>