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89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42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37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25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9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15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82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96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68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25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95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41B1F-D0C2-4F68-8D56-A680864E699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943B2-1E96-41BC-8317-6BCF0867EA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90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38CFB280-C493-8897-5BDA-C36ADB455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61" y="185285"/>
            <a:ext cx="9507277" cy="648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714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9AB2323-7249-2AF4-FC50-B67928FB5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51" y="175758"/>
            <a:ext cx="9478698" cy="6506483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9EBEB2-9616-AA74-76FB-135A01D2CD42}"/>
              </a:ext>
            </a:extLst>
          </p:cNvPr>
          <p:cNvSpPr/>
          <p:nvPr/>
        </p:nvSpPr>
        <p:spPr>
          <a:xfrm>
            <a:off x="4007224" y="2823882"/>
            <a:ext cx="313764" cy="23308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C280AC-677D-46A3-76AA-6A1E88DF3378}"/>
              </a:ext>
            </a:extLst>
          </p:cNvPr>
          <p:cNvSpPr/>
          <p:nvPr/>
        </p:nvSpPr>
        <p:spPr>
          <a:xfrm>
            <a:off x="5020236" y="1577788"/>
            <a:ext cx="824752" cy="2958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A15C844A-E8F2-4AE4-B3A2-043F34BBEFA6}"/>
              </a:ext>
            </a:extLst>
          </p:cNvPr>
          <p:cNvCxnSpPr>
            <a:stCxn id="6" idx="0"/>
          </p:cNvCxnSpPr>
          <p:nvPr/>
        </p:nvCxnSpPr>
        <p:spPr>
          <a:xfrm flipV="1">
            <a:off x="4164106" y="1945341"/>
            <a:ext cx="847165" cy="8785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09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20381B6-F027-8CCB-D847-F27D3B1B0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51" y="194811"/>
            <a:ext cx="9478698" cy="646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9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0</Words>
  <Application>Microsoft Office PowerPoint</Application>
  <PresentationFormat>A4 210 x 297 mm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1</cp:revision>
  <dcterms:created xsi:type="dcterms:W3CDTF">2024-09-03T06:12:09Z</dcterms:created>
  <dcterms:modified xsi:type="dcterms:W3CDTF">2024-09-03T06:14:44Z</dcterms:modified>
</cp:coreProperties>
</file>