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91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0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01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63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2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52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39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81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84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35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02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B2940-5467-4951-A455-C8523987BFC7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ED02A-904E-47BB-B67F-B39B9F8B8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6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3C6F6A7-9EE1-D941-7248-C870C74A738B}"/>
              </a:ext>
            </a:extLst>
          </p:cNvPr>
          <p:cNvGrpSpPr/>
          <p:nvPr/>
        </p:nvGrpSpPr>
        <p:grpSpPr>
          <a:xfrm>
            <a:off x="6092562" y="636495"/>
            <a:ext cx="3459402" cy="5898775"/>
            <a:chOff x="6092562" y="636495"/>
            <a:chExt cx="3459402" cy="5898775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3B9F611F-6F9D-CA24-0F39-3A3755D17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2562" y="4189743"/>
              <a:ext cx="3432639" cy="2345527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F05D72CB-46B8-F51D-243B-634D7D5C4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2562" y="636495"/>
              <a:ext cx="3459402" cy="3577560"/>
            </a:xfrm>
            <a:prstGeom prst="rect">
              <a:avLst/>
            </a:prstGeom>
          </p:spPr>
        </p:pic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id="{49914BE4-4F61-AD5C-2AC2-14ABC251BA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705" y="590716"/>
            <a:ext cx="5677177" cy="401936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146A00-CCBE-4703-52AB-9E84F75C98D3}"/>
              </a:ext>
            </a:extLst>
          </p:cNvPr>
          <p:cNvSpPr txBox="1"/>
          <p:nvPr/>
        </p:nvSpPr>
        <p:spPr>
          <a:xfrm>
            <a:off x="358589" y="161364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ID</a:t>
            </a:r>
            <a:r>
              <a:rPr kumimoji="1" lang="ja-JP" altLang="en-US" dirty="0">
                <a:latin typeface="+mn-ea"/>
              </a:rPr>
              <a:t>：</a:t>
            </a:r>
            <a:r>
              <a:rPr kumimoji="1" lang="en-US" altLang="ja-JP" dirty="0">
                <a:latin typeface="+mn-ea"/>
              </a:rPr>
              <a:t>945840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B9860E-2251-ACF9-7142-2F95FD828880}"/>
              </a:ext>
            </a:extLst>
          </p:cNvPr>
          <p:cNvSpPr/>
          <p:nvPr/>
        </p:nvSpPr>
        <p:spPr>
          <a:xfrm>
            <a:off x="215153" y="3792071"/>
            <a:ext cx="3845859" cy="2599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CA521E-6097-77B0-23C6-01CF2A5480CC}"/>
              </a:ext>
            </a:extLst>
          </p:cNvPr>
          <p:cNvSpPr/>
          <p:nvPr/>
        </p:nvSpPr>
        <p:spPr>
          <a:xfrm>
            <a:off x="8328213" y="636494"/>
            <a:ext cx="779928" cy="5889811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84C989A-BA60-2CE8-DAB9-C6637C222E32}"/>
              </a:ext>
            </a:extLst>
          </p:cNvPr>
          <p:cNvSpPr/>
          <p:nvPr/>
        </p:nvSpPr>
        <p:spPr>
          <a:xfrm>
            <a:off x="6078071" y="6347014"/>
            <a:ext cx="3451411" cy="1792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15217E0-8161-F376-A052-DEE5164D4C7A}"/>
              </a:ext>
            </a:extLst>
          </p:cNvPr>
          <p:cNvSpPr txBox="1"/>
          <p:nvPr/>
        </p:nvSpPr>
        <p:spPr>
          <a:xfrm>
            <a:off x="699248" y="5369858"/>
            <a:ext cx="41857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上記の点検メッセージが表示されますが、</a:t>
            </a:r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短手</a:t>
            </a:r>
            <a:r>
              <a:rPr lang="en-US" altLang="ja-JP" sz="1200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の算定日は</a:t>
            </a:r>
            <a:r>
              <a:rPr lang="en-US" altLang="ja-JP" sz="1200" dirty="0">
                <a:solidFill>
                  <a:srgbClr val="FF0000"/>
                </a:solidFill>
                <a:latin typeface="+mn-ea"/>
              </a:rPr>
              <a:t>R6.7</a:t>
            </a:r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月なので、算定できます。</a:t>
            </a:r>
            <a:endParaRPr lang="en-US" altLang="ja-JP" sz="1200" dirty="0">
              <a:solidFill>
                <a:srgbClr val="FF0000"/>
              </a:solidFill>
              <a:latin typeface="+mn-ea"/>
            </a:endParaRPr>
          </a:p>
          <a:p>
            <a:endParaRPr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以前、他の判断料に関しては修正していただきました。</a:t>
            </a:r>
            <a:endParaRPr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免疫判断料も同じように修正をお願いします。</a:t>
            </a:r>
            <a:endParaRPr lang="en-US" altLang="ja-JP" sz="12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1C330D8-EB5E-1E0F-9CEB-3AD84584C114}"/>
              </a:ext>
            </a:extLst>
          </p:cNvPr>
          <p:cNvCxnSpPr>
            <a:cxnSpLocks/>
          </p:cNvCxnSpPr>
          <p:nvPr/>
        </p:nvCxnSpPr>
        <p:spPr>
          <a:xfrm flipV="1">
            <a:off x="3944472" y="3397624"/>
            <a:ext cx="2196352" cy="5558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8D883EB-4697-6DF3-A3DC-B778FF0C17BB}"/>
              </a:ext>
            </a:extLst>
          </p:cNvPr>
          <p:cNvSpPr/>
          <p:nvPr/>
        </p:nvSpPr>
        <p:spPr>
          <a:xfrm>
            <a:off x="6087035" y="1075767"/>
            <a:ext cx="3460377" cy="1792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952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</TotalTime>
  <Words>48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2024-09-03T06:19:05Z</dcterms:created>
  <dcterms:modified xsi:type="dcterms:W3CDTF">2024-09-03T06:37:53Z</dcterms:modified>
</cp:coreProperties>
</file>