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145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5544C7-98C6-492F-8EED-0F77E70A8F9B}" type="datetimeFigureOut">
              <a:rPr kumimoji="1" lang="ja-JP" altLang="en-US" smtClean="0"/>
              <a:t>2024/9/6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4850B-44F7-400B-BE1F-5D58038548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040852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5544C7-98C6-492F-8EED-0F77E70A8F9B}" type="datetimeFigureOut">
              <a:rPr kumimoji="1" lang="ja-JP" altLang="en-US" smtClean="0"/>
              <a:t>2024/9/6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4850B-44F7-400B-BE1F-5D58038548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5118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5544C7-98C6-492F-8EED-0F77E70A8F9B}" type="datetimeFigureOut">
              <a:rPr kumimoji="1" lang="ja-JP" altLang="en-US" smtClean="0"/>
              <a:t>2024/9/6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4850B-44F7-400B-BE1F-5D58038548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58258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5544C7-98C6-492F-8EED-0F77E70A8F9B}" type="datetimeFigureOut">
              <a:rPr kumimoji="1" lang="ja-JP" altLang="en-US" smtClean="0"/>
              <a:t>2024/9/6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4850B-44F7-400B-BE1F-5D58038548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345484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5544C7-98C6-492F-8EED-0F77E70A8F9B}" type="datetimeFigureOut">
              <a:rPr kumimoji="1" lang="ja-JP" altLang="en-US" smtClean="0"/>
              <a:t>2024/9/6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4850B-44F7-400B-BE1F-5D58038548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292159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5544C7-98C6-492F-8EED-0F77E70A8F9B}" type="datetimeFigureOut">
              <a:rPr kumimoji="1" lang="ja-JP" altLang="en-US" smtClean="0"/>
              <a:t>2024/9/6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4850B-44F7-400B-BE1F-5D58038548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674507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5544C7-98C6-492F-8EED-0F77E70A8F9B}" type="datetimeFigureOut">
              <a:rPr kumimoji="1" lang="ja-JP" altLang="en-US" smtClean="0"/>
              <a:t>2024/9/6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4850B-44F7-400B-BE1F-5D58038548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342314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5544C7-98C6-492F-8EED-0F77E70A8F9B}" type="datetimeFigureOut">
              <a:rPr kumimoji="1" lang="ja-JP" altLang="en-US" smtClean="0"/>
              <a:t>2024/9/6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4850B-44F7-400B-BE1F-5D58038548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808219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5544C7-98C6-492F-8EED-0F77E70A8F9B}" type="datetimeFigureOut">
              <a:rPr kumimoji="1" lang="ja-JP" altLang="en-US" smtClean="0"/>
              <a:t>2024/9/6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4850B-44F7-400B-BE1F-5D58038548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00963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5544C7-98C6-492F-8EED-0F77E70A8F9B}" type="datetimeFigureOut">
              <a:rPr kumimoji="1" lang="ja-JP" altLang="en-US" smtClean="0"/>
              <a:t>2024/9/6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4850B-44F7-400B-BE1F-5D58038548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817454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5544C7-98C6-492F-8EED-0F77E70A8F9B}" type="datetimeFigureOut">
              <a:rPr kumimoji="1" lang="ja-JP" altLang="en-US" smtClean="0"/>
              <a:t>2024/9/6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4850B-44F7-400B-BE1F-5D58038548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140847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5544C7-98C6-492F-8EED-0F77E70A8F9B}" type="datetimeFigureOut">
              <a:rPr kumimoji="1" lang="ja-JP" altLang="en-US" smtClean="0"/>
              <a:t>2024/9/6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B4850B-44F7-400B-BE1F-5D58038548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055299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>
            <a:extLst>
              <a:ext uri="{FF2B5EF4-FFF2-40B4-BE49-F238E27FC236}">
                <a16:creationId xmlns:a16="http://schemas.microsoft.com/office/drawing/2014/main" id="{382645DE-2258-77F0-7452-1EBCF9D87FF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4757" y="585390"/>
            <a:ext cx="8316486" cy="5687219"/>
          </a:xfrm>
          <a:prstGeom prst="rect">
            <a:avLst/>
          </a:prstGeom>
        </p:spPr>
      </p:pic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A96B0E05-1E9C-90E9-B1AE-54DA51B0D45E}"/>
              </a:ext>
            </a:extLst>
          </p:cNvPr>
          <p:cNvSpPr txBox="1"/>
          <p:nvPr/>
        </p:nvSpPr>
        <p:spPr>
          <a:xfrm>
            <a:off x="439271" y="188259"/>
            <a:ext cx="14237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>
                <a:latin typeface="+mn-ea"/>
              </a:rPr>
              <a:t>ID</a:t>
            </a:r>
            <a:r>
              <a:rPr kumimoji="1" lang="ja-JP" altLang="en-US" dirty="0">
                <a:latin typeface="+mn-ea"/>
              </a:rPr>
              <a:t>：</a:t>
            </a:r>
            <a:r>
              <a:rPr kumimoji="1" lang="en-US" altLang="ja-JP" dirty="0">
                <a:latin typeface="+mn-ea"/>
              </a:rPr>
              <a:t>942455</a:t>
            </a:r>
            <a:endParaRPr kumimoji="1" lang="ja-JP" altLang="en-US" dirty="0">
              <a:latin typeface="+mn-ea"/>
            </a:endParaRP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D0FDCE40-AC0F-C6A8-DDE0-DD20A3FC7C24}"/>
              </a:ext>
            </a:extLst>
          </p:cNvPr>
          <p:cNvSpPr/>
          <p:nvPr/>
        </p:nvSpPr>
        <p:spPr>
          <a:xfrm>
            <a:off x="1649505" y="5082987"/>
            <a:ext cx="4464423" cy="385483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82C90D57-50BD-FF26-BC0F-AF020EB65211}"/>
              </a:ext>
            </a:extLst>
          </p:cNvPr>
          <p:cNvSpPr/>
          <p:nvPr/>
        </p:nvSpPr>
        <p:spPr>
          <a:xfrm>
            <a:off x="4840940" y="1846729"/>
            <a:ext cx="4294095" cy="233084"/>
          </a:xfrm>
          <a:prstGeom prst="rect">
            <a:avLst/>
          </a:prstGeom>
          <a:noFill/>
          <a:ln w="19050">
            <a:solidFill>
              <a:srgbClr val="0000FF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A47C9CDD-A1EE-9167-F6DC-0B10A1BF2DA5}"/>
              </a:ext>
            </a:extLst>
          </p:cNvPr>
          <p:cNvSpPr/>
          <p:nvPr/>
        </p:nvSpPr>
        <p:spPr>
          <a:xfrm>
            <a:off x="4840940" y="1228165"/>
            <a:ext cx="4294095" cy="233084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9" name="直線矢印コネクタ 8">
            <a:extLst>
              <a:ext uri="{FF2B5EF4-FFF2-40B4-BE49-F238E27FC236}">
                <a16:creationId xmlns:a16="http://schemas.microsoft.com/office/drawing/2014/main" id="{018DA327-69E1-B614-C22C-41F0EBB17B8A}"/>
              </a:ext>
            </a:extLst>
          </p:cNvPr>
          <p:cNvCxnSpPr>
            <a:cxnSpLocks/>
          </p:cNvCxnSpPr>
          <p:nvPr/>
        </p:nvCxnSpPr>
        <p:spPr>
          <a:xfrm flipH="1">
            <a:off x="2922494" y="1497106"/>
            <a:ext cx="1828800" cy="3558988"/>
          </a:xfrm>
          <a:prstGeom prst="straightConnector1">
            <a:avLst/>
          </a:prstGeom>
          <a:ln>
            <a:solidFill>
              <a:srgbClr val="FF0000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19544161-5503-2C2E-132A-9F7DDC20A9FE}"/>
              </a:ext>
            </a:extLst>
          </p:cNvPr>
          <p:cNvSpPr txBox="1"/>
          <p:nvPr/>
        </p:nvSpPr>
        <p:spPr>
          <a:xfrm>
            <a:off x="331694" y="5611905"/>
            <a:ext cx="5782236" cy="90024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1050" dirty="0">
                <a:solidFill>
                  <a:srgbClr val="FF0000"/>
                </a:solidFill>
                <a:latin typeface="+mn-ea"/>
              </a:rPr>
              <a:t>＜質問＞</a:t>
            </a:r>
            <a:endParaRPr kumimoji="1" lang="en-US" altLang="ja-JP" sz="1050" dirty="0">
              <a:solidFill>
                <a:srgbClr val="FF0000"/>
              </a:solidFill>
              <a:latin typeface="+mn-ea"/>
            </a:endParaRPr>
          </a:p>
          <a:p>
            <a:r>
              <a:rPr kumimoji="1" lang="ja-JP" altLang="en-US" sz="1050" dirty="0">
                <a:solidFill>
                  <a:srgbClr val="FF0000"/>
                </a:solidFill>
                <a:latin typeface="+mn-ea"/>
              </a:rPr>
              <a:t>点検メッセージは正常ですが、青枠の汎網膜硝子体検査（片）も短期滞在手術等基本料</a:t>
            </a:r>
            <a:r>
              <a:rPr kumimoji="1" lang="en-US" altLang="ja-JP" sz="1050" dirty="0">
                <a:solidFill>
                  <a:srgbClr val="FF0000"/>
                </a:solidFill>
                <a:latin typeface="+mn-ea"/>
              </a:rPr>
              <a:t>3</a:t>
            </a:r>
            <a:r>
              <a:rPr kumimoji="1" lang="ja-JP" altLang="en-US" sz="1050" dirty="0">
                <a:solidFill>
                  <a:srgbClr val="FF0000"/>
                </a:solidFill>
                <a:latin typeface="+mn-ea"/>
              </a:rPr>
              <a:t>　と同月算定不可になっています。</a:t>
            </a:r>
            <a:endParaRPr kumimoji="1" lang="en-US" altLang="ja-JP" sz="1050" dirty="0">
              <a:solidFill>
                <a:srgbClr val="FF0000"/>
              </a:solidFill>
              <a:latin typeface="+mn-ea"/>
            </a:endParaRPr>
          </a:p>
          <a:p>
            <a:r>
              <a:rPr kumimoji="1" lang="ja-JP" altLang="en-US" sz="1050" dirty="0">
                <a:solidFill>
                  <a:srgbClr val="FF0000"/>
                </a:solidFill>
                <a:latin typeface="+mn-ea"/>
              </a:rPr>
              <a:t>もし、眼底三次元画像解析がなかった場合には、汎網膜硝子体検査（片）のエラーメッセージが表示される認識でよろしいでしょうか？</a:t>
            </a:r>
            <a:endParaRPr kumimoji="1" lang="en-US" altLang="ja-JP" sz="1050" dirty="0">
              <a:solidFill>
                <a:srgbClr val="FF0000"/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6946200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8</TotalTime>
  <Words>67</Words>
  <Application>Microsoft Office PowerPoint</Application>
  <PresentationFormat>A4 210 x 297 mm</PresentationFormat>
  <Paragraphs>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典男 宮田</dc:creator>
  <cp:lastModifiedBy>典男 宮田</cp:lastModifiedBy>
  <cp:revision>2</cp:revision>
  <dcterms:created xsi:type="dcterms:W3CDTF">2024-09-05T09:18:00Z</dcterms:created>
  <dcterms:modified xsi:type="dcterms:W3CDTF">2024-09-06T00:23:17Z</dcterms:modified>
</cp:coreProperties>
</file>