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5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73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8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08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64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9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67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07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42E3-F300-4C1A-8F22-3CD086C1DA0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C0D6-F1A4-41E1-A442-DD6ED9EC30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8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199205A-52F3-71D9-7E3E-73E795838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67" y="218627"/>
            <a:ext cx="9431066" cy="642074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5F82CD-1AD9-AB70-1992-8D8507459529}"/>
              </a:ext>
            </a:extLst>
          </p:cNvPr>
          <p:cNvSpPr/>
          <p:nvPr/>
        </p:nvSpPr>
        <p:spPr>
          <a:xfrm>
            <a:off x="4016188" y="2823882"/>
            <a:ext cx="2743200" cy="5199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9CF090-ED03-DB60-6204-9C145B0DFD90}"/>
              </a:ext>
            </a:extLst>
          </p:cNvPr>
          <p:cNvSpPr txBox="1"/>
          <p:nvPr/>
        </p:nvSpPr>
        <p:spPr>
          <a:xfrm>
            <a:off x="672353" y="2743200"/>
            <a:ext cx="34163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・角膜浸潤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・角膜混濁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この二つも除去していただきたいです。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3107D4C-D930-3BB6-1F36-10F014B01D2D}"/>
              </a:ext>
            </a:extLst>
          </p:cNvPr>
          <p:cNvCxnSpPr>
            <a:cxnSpLocks/>
          </p:cNvCxnSpPr>
          <p:nvPr/>
        </p:nvCxnSpPr>
        <p:spPr>
          <a:xfrm>
            <a:off x="2411506" y="2994212"/>
            <a:ext cx="146124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12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2024-09-06T00:35:44Z</dcterms:created>
  <dcterms:modified xsi:type="dcterms:W3CDTF">2024-09-06T00:38:19Z</dcterms:modified>
</cp:coreProperties>
</file>