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4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142E3-F300-4C1A-8F22-3CD086C1DA0B}" type="datetimeFigureOut">
              <a:rPr kumimoji="1" lang="ja-JP" altLang="en-US" smtClean="0"/>
              <a:t>2024/9/6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C0D6-F1A4-41E1-A442-DD6ED9EC30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0053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142E3-F300-4C1A-8F22-3CD086C1DA0B}" type="datetimeFigureOut">
              <a:rPr kumimoji="1" lang="ja-JP" altLang="en-US" smtClean="0"/>
              <a:t>2024/9/6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C0D6-F1A4-41E1-A442-DD6ED9EC30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7735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142E3-F300-4C1A-8F22-3CD086C1DA0B}" type="datetimeFigureOut">
              <a:rPr kumimoji="1" lang="ja-JP" altLang="en-US" smtClean="0"/>
              <a:t>2024/9/6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C0D6-F1A4-41E1-A442-DD6ED9EC30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1184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142E3-F300-4C1A-8F22-3CD086C1DA0B}" type="datetimeFigureOut">
              <a:rPr kumimoji="1" lang="ja-JP" altLang="en-US" smtClean="0"/>
              <a:t>2024/9/6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C0D6-F1A4-41E1-A442-DD6ED9EC30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9089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142E3-F300-4C1A-8F22-3CD086C1DA0B}" type="datetimeFigureOut">
              <a:rPr kumimoji="1" lang="ja-JP" altLang="en-US" smtClean="0"/>
              <a:t>2024/9/6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C0D6-F1A4-41E1-A442-DD6ED9EC30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3641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142E3-F300-4C1A-8F22-3CD086C1DA0B}" type="datetimeFigureOut">
              <a:rPr kumimoji="1" lang="ja-JP" altLang="en-US" smtClean="0"/>
              <a:t>2024/9/6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C0D6-F1A4-41E1-A442-DD6ED9EC30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6321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142E3-F300-4C1A-8F22-3CD086C1DA0B}" type="datetimeFigureOut">
              <a:rPr kumimoji="1" lang="ja-JP" altLang="en-US" smtClean="0"/>
              <a:t>2024/9/6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C0D6-F1A4-41E1-A442-DD6ED9EC30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1545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142E3-F300-4C1A-8F22-3CD086C1DA0B}" type="datetimeFigureOut">
              <a:rPr kumimoji="1" lang="ja-JP" altLang="en-US" smtClean="0"/>
              <a:t>2024/9/6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C0D6-F1A4-41E1-A442-DD6ED9EC30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90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142E3-F300-4C1A-8F22-3CD086C1DA0B}" type="datetimeFigureOut">
              <a:rPr kumimoji="1" lang="ja-JP" altLang="en-US" smtClean="0"/>
              <a:t>2024/9/6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C0D6-F1A4-41E1-A442-DD6ED9EC30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1673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142E3-F300-4C1A-8F22-3CD086C1DA0B}" type="datetimeFigureOut">
              <a:rPr kumimoji="1" lang="ja-JP" altLang="en-US" smtClean="0"/>
              <a:t>2024/9/6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C0D6-F1A4-41E1-A442-DD6ED9EC30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3073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142E3-F300-4C1A-8F22-3CD086C1DA0B}" type="datetimeFigureOut">
              <a:rPr kumimoji="1" lang="ja-JP" altLang="en-US" smtClean="0"/>
              <a:t>2024/9/6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C0D6-F1A4-41E1-A442-DD6ED9EC30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30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142E3-F300-4C1A-8F22-3CD086C1DA0B}" type="datetimeFigureOut">
              <a:rPr kumimoji="1" lang="ja-JP" altLang="en-US" smtClean="0"/>
              <a:t>2024/9/6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8C0D6-F1A4-41E1-A442-DD6ED9EC30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9186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6199205A-52F3-71D9-7E3E-73E7958386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467" y="218627"/>
            <a:ext cx="9431066" cy="6420746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95F82CD-1AD9-AB70-1992-8D8507459529}"/>
              </a:ext>
            </a:extLst>
          </p:cNvPr>
          <p:cNvSpPr/>
          <p:nvPr/>
        </p:nvSpPr>
        <p:spPr>
          <a:xfrm>
            <a:off x="4016188" y="2823882"/>
            <a:ext cx="2743200" cy="51995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19CF090-ED03-DB60-6204-9C145B0DFD90}"/>
              </a:ext>
            </a:extLst>
          </p:cNvPr>
          <p:cNvSpPr txBox="1"/>
          <p:nvPr/>
        </p:nvSpPr>
        <p:spPr>
          <a:xfrm>
            <a:off x="672353" y="2743200"/>
            <a:ext cx="341632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solidFill>
                  <a:srgbClr val="FF0000"/>
                </a:solidFill>
                <a:latin typeface="+mn-ea"/>
              </a:rPr>
              <a:t>・角膜浸潤</a:t>
            </a:r>
            <a:endParaRPr kumimoji="1" lang="en-US" altLang="ja-JP" sz="1400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1400" dirty="0">
                <a:solidFill>
                  <a:srgbClr val="FF0000"/>
                </a:solidFill>
                <a:latin typeface="+mn-ea"/>
              </a:rPr>
              <a:t>・角膜混濁</a:t>
            </a:r>
            <a:endParaRPr kumimoji="1" lang="en-US" altLang="ja-JP" sz="1400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1400" dirty="0">
                <a:solidFill>
                  <a:srgbClr val="FF0000"/>
                </a:solidFill>
                <a:latin typeface="+mn-ea"/>
              </a:rPr>
              <a:t>この二つも除去していただきたいです。</a:t>
            </a:r>
          </a:p>
        </p:txBody>
      </p: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83107D4C-D930-3BB6-1F36-10F014B01D2D}"/>
              </a:ext>
            </a:extLst>
          </p:cNvPr>
          <p:cNvCxnSpPr>
            <a:cxnSpLocks/>
          </p:cNvCxnSpPr>
          <p:nvPr/>
        </p:nvCxnSpPr>
        <p:spPr>
          <a:xfrm>
            <a:off x="2411506" y="2994212"/>
            <a:ext cx="1461247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6123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</TotalTime>
  <Words>14</Words>
  <Application>Microsoft Office PowerPoint</Application>
  <PresentationFormat>A4 210 x 297 mm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典男 宮田</dc:creator>
  <cp:lastModifiedBy>典男 宮田</cp:lastModifiedBy>
  <cp:revision>1</cp:revision>
  <dcterms:created xsi:type="dcterms:W3CDTF">2024-09-06T00:35:44Z</dcterms:created>
  <dcterms:modified xsi:type="dcterms:W3CDTF">2024-09-06T00:38:19Z</dcterms:modified>
</cp:coreProperties>
</file>