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53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36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59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54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7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29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937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91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0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47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06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95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CC422C-5B14-4228-BAF5-77BEE5CE48EB}" type="datetimeFigureOut">
              <a:rPr kumimoji="1" lang="ja-JP" altLang="en-US" smtClean="0"/>
              <a:t>2024/9/14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ED1863-41F9-46B4-A683-12FCEEA5B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44BF2-1F96-1EDF-D517-BBE838A978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CF92A3-4FBB-B967-66BC-8BD203B8DD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D15B19C-152D-0BFF-BB30-1AC163C6E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0820" y="-1382871"/>
            <a:ext cx="8959640" cy="12671746"/>
          </a:xfrm>
          <a:prstGeom prst="rect">
            <a:avLst/>
          </a:prstGeom>
          <a:noFill/>
          <a:ln>
            <a:solidFill>
              <a:srgbClr val="FF66FF"/>
            </a:solidFill>
          </a:ln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499FBAC8-2B3C-C4F5-4B0E-DC75AF25C2AE}"/>
              </a:ext>
            </a:extLst>
          </p:cNvPr>
          <p:cNvSpPr/>
          <p:nvPr/>
        </p:nvSpPr>
        <p:spPr>
          <a:xfrm>
            <a:off x="0" y="679269"/>
            <a:ext cx="7262949" cy="404948"/>
          </a:xfrm>
          <a:prstGeom prst="roundRect">
            <a:avLst/>
          </a:prstGeom>
          <a:noFill/>
          <a:ln w="57150">
            <a:solidFill>
              <a:srgbClr val="FF66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9C1A883-0C10-0D1A-E657-B8F5C9B017FE}"/>
              </a:ext>
            </a:extLst>
          </p:cNvPr>
          <p:cNvCxnSpPr/>
          <p:nvPr/>
        </p:nvCxnSpPr>
        <p:spPr>
          <a:xfrm>
            <a:off x="5460274" y="947058"/>
            <a:ext cx="527413" cy="0"/>
          </a:xfrm>
          <a:prstGeom prst="line">
            <a:avLst/>
          </a:prstGeom>
          <a:ln w="69850" cmpd="dbl"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59B45CAE-08AC-C931-4C38-1959D4817905}"/>
              </a:ext>
            </a:extLst>
          </p:cNvPr>
          <p:cNvSpPr/>
          <p:nvPr/>
        </p:nvSpPr>
        <p:spPr>
          <a:xfrm>
            <a:off x="4101736" y="1410789"/>
            <a:ext cx="3807083" cy="2155371"/>
          </a:xfrm>
          <a:prstGeom prst="wedgeRoundRectCallout">
            <a:avLst>
              <a:gd name="adj1" fmla="val -6689"/>
              <a:gd name="adj2" fmla="val -6974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</a:rPr>
              <a:t>この文章ですが、判定は「合格」ではなく、「不合格」ではないでしょうか。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理解違いであれば教えてください。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149840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30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2024-09-14T00:36:07Z</dcterms:created>
  <dcterms:modified xsi:type="dcterms:W3CDTF">2024-09-14T00:52:20Z</dcterms:modified>
</cp:coreProperties>
</file>