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7" autoAdjust="0"/>
    <p:restoredTop sz="94660"/>
  </p:normalViewPr>
  <p:slideViewPr>
    <p:cSldViewPr snapToGrid="0">
      <p:cViewPr>
        <p:scale>
          <a:sx n="70" d="100"/>
          <a:sy n="70" d="100"/>
        </p:scale>
        <p:origin x="1003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011595-BDA8-66EF-B872-90A64C67A6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5405294-9A6E-BB51-9ECD-E6BBC2CFC6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31F2288-884D-B839-89A1-3FBCCEA01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81F-FBCE-4EB1-BAA3-B90A37FDA844}" type="datetimeFigureOut">
              <a:rPr lang="ko-KR" altLang="en-US" smtClean="0"/>
              <a:t>2024-09-19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BB19462-5BC6-BE00-5738-DC42102F9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AD8EDE4-D1F1-83AC-1F0C-37C3F89BD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222D-D39F-4F5C-A326-994F5D4801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1533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AE56E5-AFC8-7391-A438-FCA491FAB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4409B58-693F-6C36-FA47-34579267B2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29B4055-317F-33F0-A0A6-EE3C7436C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81F-FBCE-4EB1-BAA3-B90A37FDA844}" type="datetimeFigureOut">
              <a:rPr lang="ko-KR" altLang="en-US" smtClean="0"/>
              <a:t>2024-09-19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81DB380-74A1-283D-39C6-A3E7414ED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5D484A9-9BD8-5926-0BE2-690EA9D3E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222D-D39F-4F5C-A326-994F5D4801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334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5F9ECF86-320D-89CF-59A0-8E0298028F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7178237-B538-11DD-E6DD-66375FAC75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008C105-7C3E-4846-7E2F-DFBE94700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81F-FBCE-4EB1-BAA3-B90A37FDA844}" type="datetimeFigureOut">
              <a:rPr lang="ko-KR" altLang="en-US" smtClean="0"/>
              <a:t>2024-09-19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51B3A7D-73CB-DD23-7B92-FA7671C28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116C317-0AE2-75F1-F462-2710440EE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222D-D39F-4F5C-A326-994F5D4801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1476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D6B27E-4684-3CF2-3351-0421513B5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66481C5-FAB8-89B2-900D-07BD6AAD0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C69E1A7-4A5F-C302-30AA-68D540616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81F-FBCE-4EB1-BAA3-B90A37FDA844}" type="datetimeFigureOut">
              <a:rPr lang="ko-KR" altLang="en-US" smtClean="0"/>
              <a:t>2024-09-19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6B668C5-0AF9-95BE-268A-3A910DEAD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C876CB1-F447-8148-A625-FABF83D69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222D-D39F-4F5C-A326-994F5D4801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5807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C6D760D-E714-DA8A-A683-6F16882B0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7F50A1B-72DC-93DF-2031-42E61A4104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2007F88-08B5-2A80-9773-DF5637E7F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81F-FBCE-4EB1-BAA3-B90A37FDA844}" type="datetimeFigureOut">
              <a:rPr lang="ko-KR" altLang="en-US" smtClean="0"/>
              <a:t>2024-09-19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F2865D8-3007-CE58-C7CA-4F94A4FDC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9821BC0-E4D9-438D-1875-D9123E7D1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222D-D39F-4F5C-A326-994F5D4801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1924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69A9403-EC8F-75E1-C55E-3390DFF39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5F38229-A83D-4137-6323-515DA15791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8E52918-C2E0-36AC-7E27-8249950ACC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4B9749F-4F83-DE8A-269C-ADCF197AC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81F-FBCE-4EB1-BAA3-B90A37FDA844}" type="datetimeFigureOut">
              <a:rPr lang="ko-KR" altLang="en-US" smtClean="0"/>
              <a:t>2024-09-19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82F1548-6070-3338-85BA-5D1902C46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A8CB924-C40E-D0CB-38DC-402B27AB6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222D-D39F-4F5C-A326-994F5D4801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8886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509048-FF6D-4D3C-7EE1-DC56177F4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D67ADCC-F136-7EBF-0662-0E973EA19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1BF36F4-9A0F-1491-9637-E147051BB6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30F1F7F-0AD2-2435-3CDC-1127589DDD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81D3A1A5-94D0-3E49-FFAE-2E9B437F87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8D381A8-BBA7-0449-6FA4-9A631FC94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81F-FBCE-4EB1-BAA3-B90A37FDA844}" type="datetimeFigureOut">
              <a:rPr lang="ko-KR" altLang="en-US" smtClean="0"/>
              <a:t>2024-09-19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7E972738-0DDA-08AA-42F7-13CC1FCB0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D45433FE-6FC7-2C2F-0878-EA2756BD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222D-D39F-4F5C-A326-994F5D4801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333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999B87-908B-49ED-AFA9-A3625DE04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4C36D43-7696-F329-E118-2A5C3071F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81F-FBCE-4EB1-BAA3-B90A37FDA844}" type="datetimeFigureOut">
              <a:rPr lang="ko-KR" altLang="en-US" smtClean="0"/>
              <a:t>2024-09-19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799EEB6-C3F7-4F18-2A4A-600CB502E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C023447-E8DD-2BB5-D5AA-4DF372F45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222D-D39F-4F5C-A326-994F5D4801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9729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C2B24DE-7A3F-A838-C705-19A0494E9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81F-FBCE-4EB1-BAA3-B90A37FDA844}" type="datetimeFigureOut">
              <a:rPr lang="ko-KR" altLang="en-US" smtClean="0"/>
              <a:t>2024-09-19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EE4899D-C694-70F6-8EC8-FF0DF1BF0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EE3F6E0-DEED-3554-744E-AEC630170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222D-D39F-4F5C-A326-994F5D4801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7554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791C17-014E-7817-51EF-365722B34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2A1D44E-6C1C-87E1-0776-90652B613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05394DF-3492-8CAC-137A-E8CE7D1967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07966FD-E74E-CB4C-1DA8-91809FFE3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81F-FBCE-4EB1-BAA3-B90A37FDA844}" type="datetimeFigureOut">
              <a:rPr lang="ko-KR" altLang="en-US" smtClean="0"/>
              <a:t>2024-09-19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3AC4775-85D2-A12F-CA9C-A320053C3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D9A6C28-94FB-92D2-3CFF-D6B609E76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222D-D39F-4F5C-A326-994F5D4801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80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81B9895-B6A0-FAF3-F1A7-014F42D54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2EAD173F-1F42-4E44-114C-4F2B948FE9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AFFF4D6-B80C-71E2-B955-E375CD291B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1564EC1-DB9C-DB0E-7F3D-5F30F83E7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81F-FBCE-4EB1-BAA3-B90A37FDA844}" type="datetimeFigureOut">
              <a:rPr lang="ko-KR" altLang="en-US" smtClean="0"/>
              <a:t>2024-09-19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D5CC7A2-EC0D-C8F1-CE9A-2AD1020CC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5F36837-41F2-6C00-21E8-2016E6D6D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222D-D39F-4F5C-A326-994F5D4801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5605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D0B83C6-729C-55DC-BB3C-AC14A4433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E2C54B1-544C-1213-25F3-0B2BDC51CC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4815793-3A5A-AD25-D2DF-AFCEA9ED74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2981F-FBCE-4EB1-BAA3-B90A37FDA844}" type="datetimeFigureOut">
              <a:rPr lang="ko-KR" altLang="en-US" smtClean="0"/>
              <a:t>2024-09-19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988829B-462A-7E5B-F7E0-FD63F82EEE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C47F915-6681-43F1-F289-ACC45FE9A1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0222D-D39F-4F5C-A326-994F5D4801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2453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11EE6C29-F032-D1ED-5979-A1382F0E2E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874" y="100652"/>
            <a:ext cx="9583487" cy="3248478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E76AF63B-9609-8AEC-A0D3-12C2310200F5}"/>
              </a:ext>
            </a:extLst>
          </p:cNvPr>
          <p:cNvSpPr/>
          <p:nvPr/>
        </p:nvSpPr>
        <p:spPr>
          <a:xfrm>
            <a:off x="9487394" y="1433946"/>
            <a:ext cx="945573" cy="290945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56ABCBAF-EC38-D485-E770-EC590616F8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874" y="3230050"/>
            <a:ext cx="9631119" cy="3486637"/>
          </a:xfrm>
          <a:prstGeom prst="rect">
            <a:avLst/>
          </a:prstGeom>
        </p:spPr>
      </p:pic>
      <p:sp>
        <p:nvSpPr>
          <p:cNvPr id="11" name="직사각형 10">
            <a:extLst>
              <a:ext uri="{FF2B5EF4-FFF2-40B4-BE49-F238E27FC236}">
                <a16:creationId xmlns:a16="http://schemas.microsoft.com/office/drawing/2014/main" id="{07DDE03B-67BF-5D9B-2D80-781DB48658EF}"/>
              </a:ext>
            </a:extLst>
          </p:cNvPr>
          <p:cNvSpPr/>
          <p:nvPr/>
        </p:nvSpPr>
        <p:spPr>
          <a:xfrm>
            <a:off x="9532546" y="4482521"/>
            <a:ext cx="945573" cy="290945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4917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ABD75028-0AE0-01D3-F3A9-BA6E75D607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419" y="597121"/>
            <a:ext cx="9573961" cy="3334215"/>
          </a:xfrm>
          <a:prstGeom prst="rect">
            <a:avLst/>
          </a:prstGeom>
        </p:spPr>
      </p:pic>
      <p:sp>
        <p:nvSpPr>
          <p:cNvPr id="4" name="직사각형 3">
            <a:extLst>
              <a:ext uri="{FF2B5EF4-FFF2-40B4-BE49-F238E27FC236}">
                <a16:creationId xmlns:a16="http://schemas.microsoft.com/office/drawing/2014/main" id="{8B428662-903C-0542-7F4D-B76D13793571}"/>
              </a:ext>
            </a:extLst>
          </p:cNvPr>
          <p:cNvSpPr/>
          <p:nvPr/>
        </p:nvSpPr>
        <p:spPr>
          <a:xfrm>
            <a:off x="8670966" y="1973284"/>
            <a:ext cx="1605148" cy="280060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1338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565A6E5F-521C-1C71-73B5-C9B66C00A5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882" y="3429000"/>
            <a:ext cx="9612066" cy="3467584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A9EA26E9-59C0-3771-71C6-D9AF0400CB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2882" y="370217"/>
            <a:ext cx="9612066" cy="2715004"/>
          </a:xfrm>
          <a:prstGeom prst="rect">
            <a:avLst/>
          </a:prstGeom>
        </p:spPr>
      </p:pic>
      <p:sp>
        <p:nvSpPr>
          <p:cNvPr id="4" name="직사각형 3">
            <a:extLst>
              <a:ext uri="{FF2B5EF4-FFF2-40B4-BE49-F238E27FC236}">
                <a16:creationId xmlns:a16="http://schemas.microsoft.com/office/drawing/2014/main" id="{732EB063-9894-D9ED-99DC-7B1BBD6380B5}"/>
              </a:ext>
            </a:extLst>
          </p:cNvPr>
          <p:cNvSpPr/>
          <p:nvPr/>
        </p:nvSpPr>
        <p:spPr>
          <a:xfrm>
            <a:off x="8975765" y="5456713"/>
            <a:ext cx="1202377" cy="301830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4BAB5208-656D-4F8A-66BE-C30A147058BE}"/>
              </a:ext>
            </a:extLst>
          </p:cNvPr>
          <p:cNvSpPr/>
          <p:nvPr/>
        </p:nvSpPr>
        <p:spPr>
          <a:xfrm>
            <a:off x="8975765" y="1962399"/>
            <a:ext cx="1202377" cy="301830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4734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0B2E1000-E3BB-39B4-E541-D713F427B4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314" y="746118"/>
            <a:ext cx="9650172" cy="3362794"/>
          </a:xfrm>
          <a:prstGeom prst="rect">
            <a:avLst/>
          </a:prstGeom>
        </p:spPr>
      </p:pic>
      <p:sp>
        <p:nvSpPr>
          <p:cNvPr id="4" name="직사각형 3">
            <a:extLst>
              <a:ext uri="{FF2B5EF4-FFF2-40B4-BE49-F238E27FC236}">
                <a16:creationId xmlns:a16="http://schemas.microsoft.com/office/drawing/2014/main" id="{B52EF1BF-89A5-5994-370D-61FBD3CE8CE7}"/>
              </a:ext>
            </a:extLst>
          </p:cNvPr>
          <p:cNvSpPr/>
          <p:nvPr/>
        </p:nvSpPr>
        <p:spPr>
          <a:xfrm>
            <a:off x="7146965" y="2125685"/>
            <a:ext cx="1202377" cy="301830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7559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baesangwon</dc:creator>
  <cp:lastModifiedBy>baesangwon</cp:lastModifiedBy>
  <cp:revision>1</cp:revision>
  <dcterms:created xsi:type="dcterms:W3CDTF">2024-09-19T01:31:49Z</dcterms:created>
  <dcterms:modified xsi:type="dcterms:W3CDTF">2024-09-19T01:32:28Z</dcterms:modified>
</cp:coreProperties>
</file>