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62" r:id="rId5"/>
    <p:sldId id="260" r:id="rId6"/>
    <p:sldId id="263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5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FC98D6-ACD7-81A7-26F9-0FA858EF8E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B9931C6-A431-2BE2-B9C3-3BACB80C0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010AC6-4E81-AFF6-1A71-3977ACCA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082F32-AB4D-9372-F3B7-8C227A86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2D9975-EB9E-68AC-9C9C-6C63B82AA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48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CFFCAB-10EB-F641-7064-72CFA53A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8A312A5-683B-AEEF-D310-4F7810EB1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566965-6CCB-CCB4-0CA9-D8E25829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017B96-2CF6-32D6-8EBC-B89722697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8AC073-95FA-163A-9B12-E4CC17FC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877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B352EDB-ED96-2650-3D99-9F45D49A1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DEB821B-13F4-90B4-365A-D0883E315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4D0643-181E-A708-86A3-945816B10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6A9A39-2137-3965-754C-7C4454FB6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1E304D-7182-D89D-769C-CEA18295A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1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272EBF-686F-8C87-9F9A-DDBA46E4E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4006EE-0608-EF48-BC40-6B76473CC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321CD7-A532-1E3C-F7BC-BC673A812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9AB4E0-FC15-81B2-2017-3D0305C12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3284F3-62DF-CD42-43E7-BA1E24AB6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248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4E4E2F-9625-91EC-7AE4-6137F9614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476BED-8183-6487-06E1-1E87E3293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32AEDF8-10AA-9BDF-7EE6-F3777784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0A1E413-4AE2-FB98-6E42-FB935B693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FBBDA1-DD73-D627-0AC4-66BBDC8D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55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DDAFEC-FB46-C698-B3A1-1A06516FE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A00121-A629-7BEA-1556-10F58E7EE7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D586433-1E18-0677-21D7-88AA7B166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1C7B31-9430-CE70-E17F-EFB97AA5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99939EE-2053-DA5B-482D-5076390B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2BC13C5-271A-9B14-2F4E-52B5B095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495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E4E6679-20BC-6D06-295D-3B91DE85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DA25D6-DC16-D578-FB56-CB80DB8AE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04053CB-79AE-F775-673D-CEA6465CC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A15B28D-4525-0138-A954-975634D39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0467751-D7F8-CD25-20A1-B47F927C7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5AE87FE-88C9-1C49-DB7A-EFBFE5C9A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0BEA97B-7BAF-C4AA-61F2-B55A87410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D62AFD7-6278-5CE5-3DB1-CADCF095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07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37F880-2E2B-0EC1-4E74-98D875F2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64D5D1D-ABD0-F0C7-84EC-C0B46CA0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94E09C2-ACC8-A139-6C2C-56999D9EA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561A036-C189-A82D-E8E4-A9D58EA9A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60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445B6D6-D4F0-4EDA-6CD0-07D05838C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B59ADF1-C938-E063-E608-40AFEAEA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6648F17-55E1-D080-09BB-C75D8F23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01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12DCA8-0079-C41E-34E3-0AF6E383B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BFA5A6-F940-D7CB-06EF-02270E081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0ADE95F-D5BF-F71F-7648-B056CA242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0F698A-DD79-F84E-C331-B5C222D7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EB449B0-E82B-83C6-F06B-2834E92CA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2DC5E8-ADB6-CE7E-138C-28C68A5ED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360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7C2273-9A83-D141-41B2-A03A5F51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C9924C9-A465-2193-7128-7EFEF778A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988C970-6314-95D1-FE15-EE2749A1FA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E9FF01A-B513-E766-6D92-74545DAD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EDD36CF-988B-7A00-B0AC-E6E78430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CDBD02-5528-AFA8-AB01-4AFEE7AAA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46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32D84E9-1E80-54EB-CD3D-6C4CD9D53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D258B9-9542-F2B6-D3A8-30762CA01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9E09B1-6BA7-B0C5-4287-B4A72202C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206CD-E63C-4532-9205-BB12C724388B}" type="datetimeFigureOut">
              <a:rPr lang="ko-KR" altLang="en-US" smtClean="0"/>
              <a:t>2024-10-04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337EAA-A7B8-DECE-677D-B22E9D386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57F39F-5D02-2258-17EF-7872A0B6A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B1A2D-143F-4CC4-99AE-023294025A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474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BA14C22-21D8-AF6D-8150-0220045A0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26" y="0"/>
            <a:ext cx="8737084" cy="65873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97FD45-0671-CD51-B6DB-116C255AB8DB}"/>
              </a:ext>
            </a:extLst>
          </p:cNvPr>
          <p:cNvSpPr txBox="1"/>
          <p:nvPr/>
        </p:nvSpPr>
        <p:spPr>
          <a:xfrm>
            <a:off x="9055510" y="1002890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단계</a:t>
            </a:r>
            <a:r>
              <a:rPr lang="en-US" altLang="ko-KR" dirty="0"/>
              <a:t> 1</a:t>
            </a:r>
            <a:r>
              <a:rPr lang="ko-KR" altLang="en-US" dirty="0"/>
              <a:t>만 작성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8C8EE-945E-038D-59E3-D8F31383CFE3}"/>
              </a:ext>
            </a:extLst>
          </p:cNvPr>
          <p:cNvSpPr txBox="1"/>
          <p:nvPr/>
        </p:nvSpPr>
        <p:spPr>
          <a:xfrm>
            <a:off x="9055510" y="1686232"/>
            <a:ext cx="2526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ighlight>
                  <a:srgbClr val="FFFF00"/>
                </a:highlight>
              </a:rPr>
              <a:t>段階 </a:t>
            </a:r>
            <a:r>
              <a:rPr lang="en-US" altLang="ja-JP" dirty="0">
                <a:highlight>
                  <a:srgbClr val="FFFF00"/>
                </a:highlight>
              </a:rPr>
              <a:t>1</a:t>
            </a:r>
            <a:r>
              <a:rPr lang="ja-JP" altLang="en-US" dirty="0">
                <a:highlight>
                  <a:srgbClr val="FFFF00"/>
                </a:highlight>
              </a:rPr>
              <a:t>のみ作成</a:t>
            </a:r>
          </a:p>
          <a:p>
            <a:endParaRPr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0036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9DFD90D3-7D2F-9E63-405E-37D37D1AD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51" y="20287"/>
            <a:ext cx="8724395" cy="65777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AAF2D8-ABB6-39E5-28A7-A909FE18AC8F}"/>
              </a:ext>
            </a:extLst>
          </p:cNvPr>
          <p:cNvSpPr txBox="1"/>
          <p:nvPr/>
        </p:nvSpPr>
        <p:spPr>
          <a:xfrm>
            <a:off x="8976852" y="1002890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단계</a:t>
            </a:r>
            <a:r>
              <a:rPr lang="en-US" altLang="ko-KR" dirty="0"/>
              <a:t> 1</a:t>
            </a:r>
            <a:r>
              <a:rPr lang="ko-KR" altLang="en-US" dirty="0"/>
              <a:t> 추출결과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28FAD7-E345-6794-8F9D-43EB059C7429}"/>
              </a:ext>
            </a:extLst>
          </p:cNvPr>
          <p:cNvSpPr txBox="1"/>
          <p:nvPr/>
        </p:nvSpPr>
        <p:spPr>
          <a:xfrm>
            <a:off x="8976852" y="1686232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ighlight>
                  <a:srgbClr val="FFFF00"/>
                </a:highlight>
              </a:rPr>
              <a:t>段階 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noto"/>
              </a:rPr>
              <a:t>1 </a:t>
            </a:r>
            <a:r>
              <a:rPr lang="ko-KR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noto"/>
              </a:rPr>
              <a:t>抽出結果</a:t>
            </a:r>
            <a:endParaRPr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8528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1F1B19D-02F4-4A81-BCC3-54A7BDD1A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96" y="0"/>
            <a:ext cx="8711355" cy="65679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506842-2B13-8B43-79F9-C4715B4C432C}"/>
              </a:ext>
            </a:extLst>
          </p:cNvPr>
          <p:cNvSpPr txBox="1"/>
          <p:nvPr/>
        </p:nvSpPr>
        <p:spPr>
          <a:xfrm>
            <a:off x="8976852" y="1002890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단계</a:t>
            </a:r>
            <a:r>
              <a:rPr lang="en-US" altLang="ko-KR" dirty="0"/>
              <a:t> 2</a:t>
            </a:r>
            <a:r>
              <a:rPr lang="ko-KR" altLang="en-US" dirty="0"/>
              <a:t> 작성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978285-E0FB-4D88-DCC4-13B3B40818FB}"/>
              </a:ext>
            </a:extLst>
          </p:cNvPr>
          <p:cNvSpPr txBox="1"/>
          <p:nvPr/>
        </p:nvSpPr>
        <p:spPr>
          <a:xfrm>
            <a:off x="8976852" y="1686232"/>
            <a:ext cx="2526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ighlight>
                  <a:srgbClr val="FFFF00"/>
                </a:highlight>
              </a:rPr>
              <a:t>段階 </a:t>
            </a:r>
            <a:r>
              <a:rPr lang="en-US" altLang="ja-JP" dirty="0">
                <a:highlight>
                  <a:srgbClr val="FFFF00"/>
                </a:highlight>
              </a:rPr>
              <a:t>2 </a:t>
            </a:r>
            <a:r>
              <a:rPr lang="ja-JP" altLang="en-US" dirty="0">
                <a:highlight>
                  <a:srgbClr val="FFFF00"/>
                </a:highlight>
              </a:rPr>
              <a:t>作成</a:t>
            </a:r>
          </a:p>
          <a:p>
            <a:endParaRPr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1452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A42AEDB5-259C-464C-5DBA-CF55125D0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14" y="0"/>
            <a:ext cx="8672233" cy="65384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761B6A-C983-8E33-4134-C9DD3D745FFA}"/>
              </a:ext>
            </a:extLst>
          </p:cNvPr>
          <p:cNvSpPr txBox="1"/>
          <p:nvPr/>
        </p:nvSpPr>
        <p:spPr>
          <a:xfrm>
            <a:off x="8976852" y="1002890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단계</a:t>
            </a:r>
            <a:r>
              <a:rPr lang="en-US" altLang="ko-KR" dirty="0"/>
              <a:t> 2</a:t>
            </a:r>
            <a:r>
              <a:rPr lang="ko-KR" altLang="en-US" dirty="0"/>
              <a:t> 추출결과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9D19A-6D8E-C879-A161-E861F743CAB5}"/>
              </a:ext>
            </a:extLst>
          </p:cNvPr>
          <p:cNvSpPr txBox="1"/>
          <p:nvPr/>
        </p:nvSpPr>
        <p:spPr>
          <a:xfrm>
            <a:off x="8976852" y="1686232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ighlight>
                  <a:srgbClr val="FFFF00"/>
                </a:highlight>
              </a:rPr>
              <a:t>段階 </a:t>
            </a:r>
            <a:r>
              <a:rPr lang="en-US" altLang="ja-JP" dirty="0">
                <a:solidFill>
                  <a:srgbClr val="000000"/>
                </a:solidFill>
                <a:highlight>
                  <a:srgbClr val="FFFF00"/>
                </a:highlight>
                <a:latin typeface="noto"/>
              </a:rPr>
              <a:t>2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noto"/>
              </a:rPr>
              <a:t> </a:t>
            </a:r>
            <a:r>
              <a:rPr lang="ko-KR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noto"/>
              </a:rPr>
              <a:t>抽出結果</a:t>
            </a:r>
            <a:endParaRPr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98212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3398EA1C-C11E-0078-F069-FB5EE2F39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91" y="0"/>
            <a:ext cx="8677261" cy="65422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B13289-D9C9-04D9-9340-4F49D7FAD3BF}"/>
              </a:ext>
            </a:extLst>
          </p:cNvPr>
          <p:cNvSpPr txBox="1"/>
          <p:nvPr/>
        </p:nvSpPr>
        <p:spPr>
          <a:xfrm>
            <a:off x="8976852" y="1002890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단계</a:t>
            </a:r>
            <a:r>
              <a:rPr lang="en-US" altLang="ko-KR" dirty="0"/>
              <a:t> 3</a:t>
            </a:r>
            <a:r>
              <a:rPr lang="ko-KR" altLang="en-US" dirty="0"/>
              <a:t> 작성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6E3B3B-E24F-6572-4CDF-CB9DE7B4C339}"/>
              </a:ext>
            </a:extLst>
          </p:cNvPr>
          <p:cNvSpPr txBox="1"/>
          <p:nvPr/>
        </p:nvSpPr>
        <p:spPr>
          <a:xfrm>
            <a:off x="8976852" y="1686232"/>
            <a:ext cx="2526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ighlight>
                  <a:srgbClr val="FFFF00"/>
                </a:highlight>
              </a:rPr>
              <a:t>段階 </a:t>
            </a:r>
            <a:r>
              <a:rPr lang="en-US" altLang="ja-JP" dirty="0">
                <a:highlight>
                  <a:srgbClr val="FFFF00"/>
                </a:highlight>
              </a:rPr>
              <a:t>3</a:t>
            </a:r>
            <a:r>
              <a:rPr lang="ja-JP" altLang="en-US" dirty="0">
                <a:highlight>
                  <a:srgbClr val="FFFF00"/>
                </a:highlight>
              </a:rPr>
              <a:t> 作成</a:t>
            </a:r>
          </a:p>
          <a:p>
            <a:endParaRPr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2210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37C1981-09E3-3FAA-D72A-510035643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09" y="0"/>
            <a:ext cx="8617043" cy="64968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AF0054-2CCC-2FEA-D85B-F28781BECE1D}"/>
              </a:ext>
            </a:extLst>
          </p:cNvPr>
          <p:cNvSpPr txBox="1"/>
          <p:nvPr/>
        </p:nvSpPr>
        <p:spPr>
          <a:xfrm>
            <a:off x="8976852" y="1002890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단계</a:t>
            </a:r>
            <a:r>
              <a:rPr lang="en-US" altLang="ko-KR" dirty="0"/>
              <a:t> 3</a:t>
            </a:r>
            <a:r>
              <a:rPr lang="ko-KR" altLang="en-US" dirty="0"/>
              <a:t> 추출결과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6F6C25-81E2-8E8F-6158-D549B437A7AD}"/>
              </a:ext>
            </a:extLst>
          </p:cNvPr>
          <p:cNvSpPr txBox="1"/>
          <p:nvPr/>
        </p:nvSpPr>
        <p:spPr>
          <a:xfrm>
            <a:off x="8976852" y="1686232"/>
            <a:ext cx="252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highlight>
                  <a:srgbClr val="FFFF00"/>
                </a:highlight>
              </a:rPr>
              <a:t>段階 </a:t>
            </a:r>
            <a:r>
              <a:rPr lang="en-US" altLang="ja-JP" dirty="0">
                <a:solidFill>
                  <a:srgbClr val="000000"/>
                </a:solidFill>
                <a:highlight>
                  <a:srgbClr val="FFFF00"/>
                </a:highlight>
                <a:latin typeface="noto"/>
              </a:rPr>
              <a:t>3</a:t>
            </a:r>
            <a:r>
              <a:rPr lang="en-US" altLang="ko-KR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noto"/>
              </a:rPr>
              <a:t> </a:t>
            </a:r>
            <a:r>
              <a:rPr lang="ko-KR" alt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noto"/>
              </a:rPr>
              <a:t>抽出結果</a:t>
            </a:r>
            <a:endParaRPr lang="ja-JP" alt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16787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38</Words>
  <Application>Microsoft Office PowerPoint</Application>
  <PresentationFormat>와이드스크린</PresentationFormat>
  <Paragraphs>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noto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baesangwon</dc:creator>
  <cp:lastModifiedBy>baesangwon</cp:lastModifiedBy>
  <cp:revision>2</cp:revision>
  <dcterms:created xsi:type="dcterms:W3CDTF">2024-10-04T04:21:57Z</dcterms:created>
  <dcterms:modified xsi:type="dcterms:W3CDTF">2024-10-04T04:31:21Z</dcterms:modified>
</cp:coreProperties>
</file>