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86A8B-5C46-C80D-EF7B-C8029AAC6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09E1BE1-D9F5-24D2-8AE2-18CE8F076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015869-C7A0-1BBA-1FCF-DF47167C2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02A4DE-51E2-A0B2-9C1A-CA98DE77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D6FB73-97D7-1B41-7945-F7C9157F0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5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360F29-4508-D8B0-9E00-EF1DBFA0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51F6C3-F701-8494-7A53-A21CFFA8A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E292A0-9240-2BC8-104B-66A247124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BFB2E8-3FB1-EAA7-BAC4-BE10EA159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9DA0F7-5853-D253-02D4-DC2B59D8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39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FEF1A86-69DC-1516-BB26-D78D0E5E50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C4E802-F2E1-6CC1-481F-65B863E64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3050EC-AAF1-9AC6-A020-12D963AC5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4265B9-CD4C-7436-4C9F-12C0BD5C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15539D-0DA7-E05F-3302-EA7668A4F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68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677928-7657-5EB5-5F22-0F91D41B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EB46AD-40BB-CADC-685E-73EABE6B0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0CCCA2-F564-B157-313E-B71E669BE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97C618-C8D7-44ED-E660-AE0CF2F8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7A90AC-74BB-5129-E840-F9FA67E36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55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EDF6E-160A-6E63-73A8-26C81FA43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CC49BF-2C9B-3ADC-726D-375602AD7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644E7F-0684-7CFD-8E4E-E0B5FEE31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741A26-A96D-B399-04B2-77F652F70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5F1E72-8659-EB3D-5D13-7AC1D15C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0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86E0A-22D6-BC43-43BF-78188ACDD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06E897-CE32-2124-D9AA-E8BC191FA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D69609-624F-472E-0469-B2D4F7AAF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124119-9E98-7CCF-5082-BAC2B71C3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84DEBA-3DB5-16BC-E53A-87907C48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7E69CD-F29E-314E-C83A-AC63E14C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01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F1942B-A08C-EF65-D1C2-5ED157CC8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E2F905-19D3-D9BC-9A5E-1603CEA41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105F37-16D9-78A0-332E-4B245A45B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E48E8EF-B058-9FD2-DA9F-769B82A5F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265282D-110F-339D-ACFB-F37FA42DF1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3066F18-9EE7-061B-9ED9-1E01A4798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3A45D2-F632-D964-4D9B-3B05D6D24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4850AE3-EEE8-ECA3-11A5-D06FD624F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62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F9E6C4-8357-4560-1FE6-A65B4396B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99AFA3-AF4D-F713-4A53-BB9A5ED66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B0E6475-5E84-F96D-9F6D-51346B522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C52BF7C-36FC-234A-B4B0-4F83F1BEF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27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0CF3961-54DB-53DC-DD32-2A0BB07B6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1FEC675-28B4-4BB2-B320-C7E229700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EDF184-3671-3C2C-39C0-7C627352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18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9E1F6A-513D-B789-5DB4-DBA7C8201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15A639-F6AB-DA64-CBE0-414B7AFA6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F84C33-2AD7-9AB3-994A-2550DB7C5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99988F-6D0A-17B5-A511-0B9C5C98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9F0675-5CD0-F89A-A735-8837F79CC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F6DB0C-6DCE-EBCD-4214-FF4C6A93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74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1FFDD4-BC78-3035-74EF-844BE3BA9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F0CD96-5F88-270F-4557-4CEF4E394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FB2457-8A6A-89A3-429E-5E535056E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177D0-4CE7-3D05-42B4-961CF7F62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01DF02-03A5-9C57-302A-BE5AFD3C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F0892F-60E1-6283-7624-6164ACDEE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23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8462AD4-257C-36EC-254D-4AD2DAEB5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FAE4CA-070C-4CA3-1CA0-A8E3C3F28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9F8170-B6A9-F3BA-59A6-E16BD60C5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C0A5B0-31C1-4134-AC20-E66C2939C7E5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EE1279-9A23-D8BC-DBD0-734136C7F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C98710-2C02-2D07-43D1-F0C26B257D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5D1C2C-E396-4771-9C82-8DC6D8FE5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5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12CE07-1E0E-3044-B55B-EEB3813791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2A36159-2FF8-51FF-C932-7E10CD89AB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1634AD0-8734-A31E-8299-C86BB1543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34" y="518706"/>
            <a:ext cx="11517332" cy="5820587"/>
          </a:xfrm>
          <a:prstGeom prst="rect">
            <a:avLst/>
          </a:prstGeom>
        </p:spPr>
      </p:pic>
      <p:sp>
        <p:nvSpPr>
          <p:cNvPr id="6" name="吹き出し: 上矢印 5">
            <a:extLst>
              <a:ext uri="{FF2B5EF4-FFF2-40B4-BE49-F238E27FC236}">
                <a16:creationId xmlns:a16="http://schemas.microsoft.com/office/drawing/2014/main" id="{73B916F5-DA05-7EB9-3DF0-3F1029031113}"/>
              </a:ext>
            </a:extLst>
          </p:cNvPr>
          <p:cNvSpPr/>
          <p:nvPr/>
        </p:nvSpPr>
        <p:spPr>
          <a:xfrm>
            <a:off x="7324436" y="5190836"/>
            <a:ext cx="4147128" cy="1148457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PDF</a:t>
            </a:r>
            <a:r>
              <a:rPr kumimoji="1" lang="ja-JP" altLang="en-US" sz="1600" dirty="0">
                <a:solidFill>
                  <a:schemeClr val="tx1"/>
                </a:solidFill>
              </a:rPr>
              <a:t>表示ではなく、別のページに飛ぶようにしてほしい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動画も同じページに設置してほしい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78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2024-10-24T05:08:00Z</dcterms:created>
  <dcterms:modified xsi:type="dcterms:W3CDTF">2024-10-24T05:12:19Z</dcterms:modified>
</cp:coreProperties>
</file>