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72" r:id="rId1"/>
  </p:sldMasterIdLst>
  <p:notesMasterIdLst>
    <p:notesMasterId r:id="rId5"/>
  </p:notesMasterIdLst>
  <p:sldIdLst>
    <p:sldId id="384" r:id="rId2"/>
    <p:sldId id="256" r:id="rId3"/>
    <p:sldId id="385" r:id="rId4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E"/>
    <a:srgbClr val="001F5F"/>
    <a:srgbClr val="99CCFF"/>
    <a:srgbClr val="23BEC1"/>
    <a:srgbClr val="3B56A6"/>
    <a:srgbClr val="FFFF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31" autoAdjust="0"/>
    <p:restoredTop sz="93556" autoAdjust="0"/>
  </p:normalViewPr>
  <p:slideViewPr>
    <p:cSldViewPr snapToGrid="0">
      <p:cViewPr varScale="1">
        <p:scale>
          <a:sx n="70" d="100"/>
          <a:sy n="70" d="100"/>
        </p:scale>
        <p:origin x="306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02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46129-FCD5-4B60-8BCD-35F7EDC0E907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84D21-0681-42AB-9190-B1A70CBBD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05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284D21-0681-42AB-9190-B1A70CBBDB0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515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537E-9228-47FC-9D30-DDFEF4FBE804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86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D050-62B7-4349-BF5B-06A35904B1B4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55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1C61-B739-4CB7-A018-7A357EEF819D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05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AD86-ED63-4206-B34B-41FB66F31AE5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40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560C-266E-44CF-92AD-F6060178A29D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60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B8D9-E797-4DE1-B0D0-B9C077EE79E2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054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A983C-C51E-418B-9DC3-D61BAB80A007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29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418F-7623-484F-AC50-D6C91902FF6D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52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A62E-DA2E-43E8-AB32-FCE6792728D7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84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D40-306C-4879-ABD7-CC5C323F2E95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12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B813-47D8-4B8D-A0E6-F07E6227964E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56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2AB328-067E-4E16-8E3B-4EFA9CA3610E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8EA5A1-38AB-4AA0-89CC-DE1004BC2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75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D88BD43-8EEC-C8B2-D10F-9B8AED061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1</a:t>
            </a:fld>
            <a:endParaRPr kumimoji="1" lang="ja-JP" altLang="en-US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C4D2104-5A6E-CCDC-9BF9-896CBCB96EE9}"/>
              </a:ext>
            </a:extLst>
          </p:cNvPr>
          <p:cNvCxnSpPr>
            <a:cxnSpLocks/>
          </p:cNvCxnSpPr>
          <p:nvPr/>
        </p:nvCxnSpPr>
        <p:spPr>
          <a:xfrm>
            <a:off x="391886" y="9032232"/>
            <a:ext cx="607422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EDE34FF-EE08-37DD-A221-F596B7C2DF02}"/>
              </a:ext>
            </a:extLst>
          </p:cNvPr>
          <p:cNvGrpSpPr/>
          <p:nvPr/>
        </p:nvGrpSpPr>
        <p:grpSpPr>
          <a:xfrm>
            <a:off x="391886" y="9185307"/>
            <a:ext cx="1859355" cy="533566"/>
            <a:chOff x="391886" y="9185307"/>
            <a:chExt cx="1859355" cy="533566"/>
          </a:xfrm>
        </p:grpSpPr>
        <p:pic>
          <p:nvPicPr>
            <p:cNvPr id="8" name="図 7" descr="図形&#10;&#10;低い精度で自動的に生成された説明">
              <a:extLst>
                <a:ext uri="{FF2B5EF4-FFF2-40B4-BE49-F238E27FC236}">
                  <a16:creationId xmlns:a16="http://schemas.microsoft.com/office/drawing/2014/main" id="{450A8617-AD97-03DD-C79E-8CC2CE6C53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246" y="9185307"/>
              <a:ext cx="1286634" cy="256567"/>
            </a:xfrm>
            <a:prstGeom prst="rect">
              <a:avLst/>
            </a:prstGeom>
          </p:spPr>
        </p:pic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71897FB8-6575-9C41-E4BE-9EEFE110697C}"/>
                </a:ext>
              </a:extLst>
            </p:cNvPr>
            <p:cNvSpPr txBox="1"/>
            <p:nvPr/>
          </p:nvSpPr>
          <p:spPr>
            <a:xfrm>
              <a:off x="391886" y="9441874"/>
              <a:ext cx="1859355" cy="276999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kumimoji="1" lang="en-US" altLang="ja-JP" sz="12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https://www.dx-care.com</a:t>
              </a:r>
              <a:endPara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9259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74389E3-5893-67DD-3780-F3FD39F6C201}"/>
              </a:ext>
            </a:extLst>
          </p:cNvPr>
          <p:cNvCxnSpPr>
            <a:cxnSpLocks/>
          </p:cNvCxnSpPr>
          <p:nvPr/>
        </p:nvCxnSpPr>
        <p:spPr>
          <a:xfrm>
            <a:off x="391886" y="9032232"/>
            <a:ext cx="607422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スライド番号プレースホルダー 18">
            <a:extLst>
              <a:ext uri="{FF2B5EF4-FFF2-40B4-BE49-F238E27FC236}">
                <a16:creationId xmlns:a16="http://schemas.microsoft.com/office/drawing/2014/main" id="{003142E5-EB2C-466A-A1A6-13383D907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2</a:t>
            </a:fld>
            <a:endParaRPr kumimoji="1" lang="ja-JP" altLang="en-US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FA37DB5B-4F40-3B6E-9EF7-6656D9731883}"/>
              </a:ext>
            </a:extLst>
          </p:cNvPr>
          <p:cNvGrpSpPr/>
          <p:nvPr/>
        </p:nvGrpSpPr>
        <p:grpSpPr>
          <a:xfrm>
            <a:off x="391886" y="9185307"/>
            <a:ext cx="1859355" cy="533566"/>
            <a:chOff x="391886" y="9185307"/>
            <a:chExt cx="1859355" cy="533566"/>
          </a:xfrm>
        </p:grpSpPr>
        <p:pic>
          <p:nvPicPr>
            <p:cNvPr id="21" name="図 20" descr="図形&#10;&#10;低い精度で自動的に生成された説明">
              <a:extLst>
                <a:ext uri="{FF2B5EF4-FFF2-40B4-BE49-F238E27FC236}">
                  <a16:creationId xmlns:a16="http://schemas.microsoft.com/office/drawing/2014/main" id="{E79B703B-FC2B-3C36-F4B3-3E6E904FED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246" y="9185307"/>
              <a:ext cx="1286634" cy="256567"/>
            </a:xfrm>
            <a:prstGeom prst="rect">
              <a:avLst/>
            </a:prstGeom>
          </p:spPr>
        </p:pic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D748A41F-8020-C0C6-3EE9-95254778FF79}"/>
                </a:ext>
              </a:extLst>
            </p:cNvPr>
            <p:cNvSpPr txBox="1"/>
            <p:nvPr/>
          </p:nvSpPr>
          <p:spPr>
            <a:xfrm>
              <a:off x="391886" y="9441874"/>
              <a:ext cx="1859355" cy="276999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kumimoji="1" lang="en-US" altLang="ja-JP" sz="12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https://www.dx-care.com</a:t>
              </a:r>
              <a:endPara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074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7149EB-5C76-F54C-809F-DCC9CAFAC3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F1872B4-A16C-BE70-74EE-9BC0391563EC}"/>
              </a:ext>
            </a:extLst>
          </p:cNvPr>
          <p:cNvCxnSpPr>
            <a:cxnSpLocks/>
          </p:cNvCxnSpPr>
          <p:nvPr/>
        </p:nvCxnSpPr>
        <p:spPr>
          <a:xfrm>
            <a:off x="391886" y="9032232"/>
            <a:ext cx="607422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スライド番号プレースホルダー 18">
            <a:extLst>
              <a:ext uri="{FF2B5EF4-FFF2-40B4-BE49-F238E27FC236}">
                <a16:creationId xmlns:a16="http://schemas.microsoft.com/office/drawing/2014/main" id="{2D0C9C1C-447B-7588-E745-99AF2470E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A5A1-38AB-4AA0-89CC-DE1004BC27E5}" type="slidenum">
              <a:rPr kumimoji="1" lang="ja-JP" altLang="en-US" smtClean="0"/>
              <a:t>3</a:t>
            </a:fld>
            <a:endParaRPr kumimoji="1" lang="ja-JP" altLang="en-US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05F20245-DC8F-1423-283F-D0C03E597A78}"/>
              </a:ext>
            </a:extLst>
          </p:cNvPr>
          <p:cNvGrpSpPr/>
          <p:nvPr/>
        </p:nvGrpSpPr>
        <p:grpSpPr>
          <a:xfrm>
            <a:off x="391886" y="9185307"/>
            <a:ext cx="1859355" cy="533566"/>
            <a:chOff x="391886" y="9185307"/>
            <a:chExt cx="1859355" cy="533566"/>
          </a:xfrm>
        </p:grpSpPr>
        <p:pic>
          <p:nvPicPr>
            <p:cNvPr id="21" name="図 20" descr="図形&#10;&#10;低い精度で自動的に生成された説明">
              <a:extLst>
                <a:ext uri="{FF2B5EF4-FFF2-40B4-BE49-F238E27FC236}">
                  <a16:creationId xmlns:a16="http://schemas.microsoft.com/office/drawing/2014/main" id="{C7E6807A-97AE-BEB9-3AF9-97AE62FBDC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246" y="9185307"/>
              <a:ext cx="1286634" cy="256567"/>
            </a:xfrm>
            <a:prstGeom prst="rect">
              <a:avLst/>
            </a:prstGeom>
          </p:spPr>
        </p:pic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F8C0B86A-C63E-E386-6D5C-2D472983AB9C}"/>
                </a:ext>
              </a:extLst>
            </p:cNvPr>
            <p:cNvSpPr txBox="1"/>
            <p:nvPr/>
          </p:nvSpPr>
          <p:spPr>
            <a:xfrm>
              <a:off x="391886" y="9441874"/>
              <a:ext cx="1859355" cy="276999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kumimoji="1" lang="en-US" altLang="ja-JP" sz="12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https://www.dx-care.com</a:t>
              </a:r>
              <a:endPara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9271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20037</TotalTime>
  <Words>25</Words>
  <Application>Microsoft Office PowerPoint</Application>
  <PresentationFormat>A4 210 x 297 mm</PresentationFormat>
  <Paragraphs>7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安田 菜月</dc:creator>
  <cp:lastModifiedBy>安田 菜月</cp:lastModifiedBy>
  <cp:revision>117</cp:revision>
  <cp:lastPrinted>2024-08-01T05:11:40Z</cp:lastPrinted>
  <dcterms:created xsi:type="dcterms:W3CDTF">2024-07-04T01:23:06Z</dcterms:created>
  <dcterms:modified xsi:type="dcterms:W3CDTF">2024-10-31T00:42:30Z</dcterms:modified>
</cp:coreProperties>
</file>