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1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89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42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59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53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59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8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41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68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6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68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5973E-203E-4219-9E81-6948380254D3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FC872-0607-4D73-BA37-446027FECF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02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ED571D9-DB27-A201-712F-1A6921B54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30" y="1468225"/>
            <a:ext cx="5297370" cy="275154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393BEC2-8C07-681B-8945-8A6DFED76879}"/>
              </a:ext>
            </a:extLst>
          </p:cNvPr>
          <p:cNvSpPr txBox="1"/>
          <p:nvPr/>
        </p:nvSpPr>
        <p:spPr>
          <a:xfrm>
            <a:off x="1772139" y="5571718"/>
            <a:ext cx="6829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レセプトチェッカーではペータース異常？で表示されています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408D7ED-5F4E-30BF-3288-0F117A756F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9833" y="1483777"/>
            <a:ext cx="4039164" cy="3000794"/>
          </a:xfrm>
          <a:prstGeom prst="rect">
            <a:avLst/>
          </a:prstGeom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C01D88B-BAB4-4030-1139-53B95EBA4F3D}"/>
              </a:ext>
            </a:extLst>
          </p:cNvPr>
          <p:cNvCxnSpPr>
            <a:cxnSpLocks/>
          </p:cNvCxnSpPr>
          <p:nvPr/>
        </p:nvCxnSpPr>
        <p:spPr>
          <a:xfrm>
            <a:off x="5528733" y="84667"/>
            <a:ext cx="0" cy="48768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0874D7-F7CD-49DA-5E25-E2A1440BE4E6}"/>
              </a:ext>
            </a:extLst>
          </p:cNvPr>
          <p:cNvSpPr txBox="1"/>
          <p:nvPr/>
        </p:nvSpPr>
        <p:spPr>
          <a:xfrm>
            <a:off x="2330939" y="246184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ORCA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538249F-8B6D-26CE-3230-700210B5E68F}"/>
              </a:ext>
            </a:extLst>
          </p:cNvPr>
          <p:cNvSpPr txBox="1"/>
          <p:nvPr/>
        </p:nvSpPr>
        <p:spPr>
          <a:xfrm>
            <a:off x="6640473" y="246184"/>
            <a:ext cx="22621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+mn-ea"/>
              </a:rPr>
              <a:t>レセプトチェッカー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113A9DD-A409-CB98-C28B-2A62A5849325}"/>
              </a:ext>
            </a:extLst>
          </p:cNvPr>
          <p:cNvSpPr/>
          <p:nvPr/>
        </p:nvSpPr>
        <p:spPr>
          <a:xfrm>
            <a:off x="93133" y="1879600"/>
            <a:ext cx="4893734" cy="203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965C7B2-24E3-0361-BCE5-0B723B77C983}"/>
              </a:ext>
            </a:extLst>
          </p:cNvPr>
          <p:cNvSpPr/>
          <p:nvPr/>
        </p:nvSpPr>
        <p:spPr>
          <a:xfrm>
            <a:off x="6096000" y="2048933"/>
            <a:ext cx="2946400" cy="203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B84C13F1-DA07-226E-E5D4-36B2CE6F6EF8}"/>
              </a:ext>
            </a:extLst>
          </p:cNvPr>
          <p:cNvCxnSpPr/>
          <p:nvPr/>
        </p:nvCxnSpPr>
        <p:spPr>
          <a:xfrm>
            <a:off x="5054600" y="1972733"/>
            <a:ext cx="973667" cy="152400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430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12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紀明 宮田</dc:creator>
  <cp:lastModifiedBy>典男 宮田</cp:lastModifiedBy>
  <cp:revision>3</cp:revision>
  <dcterms:created xsi:type="dcterms:W3CDTF">2024-11-05T05:24:10Z</dcterms:created>
  <dcterms:modified xsi:type="dcterms:W3CDTF">2024-11-06T07:22:16Z</dcterms:modified>
</cp:coreProperties>
</file>