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389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90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21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53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18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37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15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91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2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46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5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3A185-EE45-4C99-8931-983158C5620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6DEBC-D92E-4868-9F6D-364581165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5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A20880C-78A3-BAA8-3554-4064F9E14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71" y="101297"/>
            <a:ext cx="5781405" cy="401804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6A536E7-9E2F-46E4-B5F3-44CA319A1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141" y="2904565"/>
            <a:ext cx="4555547" cy="3824996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6A0BBDD-B638-104F-3067-7CDFE927027D}"/>
              </a:ext>
            </a:extLst>
          </p:cNvPr>
          <p:cNvSpPr/>
          <p:nvPr/>
        </p:nvSpPr>
        <p:spPr>
          <a:xfrm>
            <a:off x="5199529" y="4365812"/>
            <a:ext cx="1595718" cy="1524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C1C503-C792-A4C7-75F8-9850CF544AF6}"/>
              </a:ext>
            </a:extLst>
          </p:cNvPr>
          <p:cNvSpPr/>
          <p:nvPr/>
        </p:nvSpPr>
        <p:spPr>
          <a:xfrm>
            <a:off x="6759388" y="3890681"/>
            <a:ext cx="1470212" cy="1613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A9A7EB6-F31F-3643-4110-31F8E4504703}"/>
              </a:ext>
            </a:extLst>
          </p:cNvPr>
          <p:cNvSpPr/>
          <p:nvPr/>
        </p:nvSpPr>
        <p:spPr>
          <a:xfrm>
            <a:off x="726141" y="3245223"/>
            <a:ext cx="2734236" cy="18825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36C42B7-5890-CB43-AF3C-A6C646C71389}"/>
              </a:ext>
            </a:extLst>
          </p:cNvPr>
          <p:cNvSpPr txBox="1"/>
          <p:nvPr/>
        </p:nvSpPr>
        <p:spPr>
          <a:xfrm>
            <a:off x="502024" y="5916706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「高眼圧」がチェックにデータに入っていますが、</a:t>
            </a:r>
            <a:endParaRPr kumimoji="1" lang="en-US" altLang="ja-JP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不合格判定されます。</a:t>
            </a: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A4185C49-0C90-942A-5C15-6B6C80A95291}"/>
              </a:ext>
            </a:extLst>
          </p:cNvPr>
          <p:cNvCxnSpPr>
            <a:cxnSpLocks/>
          </p:cNvCxnSpPr>
          <p:nvPr/>
        </p:nvCxnSpPr>
        <p:spPr>
          <a:xfrm flipV="1">
            <a:off x="6257365" y="3998259"/>
            <a:ext cx="457200" cy="322729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84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16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2</cp:revision>
  <dcterms:created xsi:type="dcterms:W3CDTF">2024-11-06T01:52:13Z</dcterms:created>
  <dcterms:modified xsi:type="dcterms:W3CDTF">2024-11-06T07:26:01Z</dcterms:modified>
</cp:coreProperties>
</file>