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4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275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745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781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06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34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930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979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35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0543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598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50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71F94-28BC-4F2B-BFA3-274F1BD2E897}" type="datetimeFigureOut">
              <a:rPr kumimoji="1" lang="ja-JP" altLang="en-US" smtClean="0"/>
              <a:t>2024/11/6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4DA9-78F4-4178-B000-E4228212B7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321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A806147-D759-7BFA-B4B5-A05431008E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51" y="199574"/>
            <a:ext cx="9478698" cy="6458851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B480D30-0F93-86BD-1EE6-9E28A389E72B}"/>
              </a:ext>
            </a:extLst>
          </p:cNvPr>
          <p:cNvSpPr/>
          <p:nvPr/>
        </p:nvSpPr>
        <p:spPr>
          <a:xfrm>
            <a:off x="600635" y="2572870"/>
            <a:ext cx="3397624" cy="322729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AE475E6-E24E-50E3-6E35-7BF70BF3D4A0}"/>
              </a:ext>
            </a:extLst>
          </p:cNvPr>
          <p:cNvSpPr txBox="1"/>
          <p:nvPr/>
        </p:nvSpPr>
        <p:spPr>
          <a:xfrm>
            <a:off x="1147483" y="3639671"/>
            <a:ext cx="5032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このコードは廃止されていますが出てきます。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今までなかったような気がします。</a:t>
            </a:r>
          </a:p>
        </p:txBody>
      </p:sp>
    </p:spTree>
    <p:extLst>
      <p:ext uri="{BB962C8B-B14F-4D97-AF65-F5344CB8AC3E}">
        <p14:creationId xmlns:p14="http://schemas.microsoft.com/office/powerpoint/2010/main" val="247853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630BCF8-1E01-C3DB-5D88-E9B03522D6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109" y="0"/>
            <a:ext cx="8199782" cy="6858000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67E9E50-A064-E4B0-86BF-3FE62DE8DEB6}"/>
              </a:ext>
            </a:extLst>
          </p:cNvPr>
          <p:cNvSpPr/>
          <p:nvPr/>
        </p:nvSpPr>
        <p:spPr>
          <a:xfrm>
            <a:off x="1192305" y="2079811"/>
            <a:ext cx="2904566" cy="25997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34F5A4F-BE25-32BE-6FE1-C678A6925DBF}"/>
              </a:ext>
            </a:extLst>
          </p:cNvPr>
          <p:cNvSpPr txBox="1"/>
          <p:nvPr/>
        </p:nvSpPr>
        <p:spPr>
          <a:xfrm>
            <a:off x="1443318" y="3352801"/>
            <a:ext cx="50321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このコードは廃止されていますが出てきます。</a:t>
            </a:r>
            <a:endParaRPr kumimoji="1" lang="en-US" altLang="ja-JP" dirty="0">
              <a:solidFill>
                <a:srgbClr val="FF0000"/>
              </a:solidFill>
            </a:endParaRPr>
          </a:p>
          <a:p>
            <a:r>
              <a:rPr kumimoji="1" lang="ja-JP" altLang="en-US" dirty="0">
                <a:solidFill>
                  <a:srgbClr val="FF0000"/>
                </a:solidFill>
              </a:rPr>
              <a:t>今までなかったような気がします。</a:t>
            </a:r>
          </a:p>
        </p:txBody>
      </p:sp>
    </p:spTree>
    <p:extLst>
      <p:ext uri="{BB962C8B-B14F-4D97-AF65-F5344CB8AC3E}">
        <p14:creationId xmlns:p14="http://schemas.microsoft.com/office/powerpoint/2010/main" val="1461555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</TotalTime>
  <Words>38</Words>
  <Application>Microsoft Office PowerPoint</Application>
  <PresentationFormat>A4 210 x 297 mm</PresentationFormat>
  <Paragraphs>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典男 宮田</dc:creator>
  <cp:lastModifiedBy>典男 宮田</cp:lastModifiedBy>
  <cp:revision>3</cp:revision>
  <dcterms:created xsi:type="dcterms:W3CDTF">2024-11-05T11:13:44Z</dcterms:created>
  <dcterms:modified xsi:type="dcterms:W3CDTF">2024-11-06T07:23:45Z</dcterms:modified>
</cp:coreProperties>
</file>