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1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99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35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61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90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05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69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3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9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10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30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D65E1-F93A-4A98-A5D1-505A63ED19B6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2FE7-8506-496A-A40B-45A49B272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97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C76DAD2E-2A1B-8963-C1D5-A4D7F68B0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29" y="152400"/>
            <a:ext cx="5243795" cy="365326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558BA9A-BA5E-84BD-6812-2B7CA6525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4412" y="2572870"/>
            <a:ext cx="4934744" cy="417210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315B868-469D-C91F-7D14-BA31F35A9D4C}"/>
              </a:ext>
            </a:extLst>
          </p:cNvPr>
          <p:cNvSpPr/>
          <p:nvPr/>
        </p:nvSpPr>
        <p:spPr>
          <a:xfrm>
            <a:off x="143435" y="2868706"/>
            <a:ext cx="3487271" cy="86061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17CB971-6AA6-52EE-FA40-362B4067FB62}"/>
              </a:ext>
            </a:extLst>
          </p:cNvPr>
          <p:cNvSpPr/>
          <p:nvPr/>
        </p:nvSpPr>
        <p:spPr>
          <a:xfrm>
            <a:off x="6481483" y="3254186"/>
            <a:ext cx="1559858" cy="265355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F0F036-5A16-8D6C-B798-0FADD61D32CA}"/>
              </a:ext>
            </a:extLst>
          </p:cNvPr>
          <p:cNvSpPr/>
          <p:nvPr/>
        </p:nvSpPr>
        <p:spPr>
          <a:xfrm>
            <a:off x="2725271" y="1416423"/>
            <a:ext cx="2653554" cy="3137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1BDE892-8CFE-1C1E-3A37-25C329782435}"/>
              </a:ext>
            </a:extLst>
          </p:cNvPr>
          <p:cNvCxnSpPr/>
          <p:nvPr/>
        </p:nvCxnSpPr>
        <p:spPr>
          <a:xfrm flipH="1">
            <a:off x="2241176" y="1846729"/>
            <a:ext cx="573742" cy="977153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1F66192-2356-E56A-13C3-EE03DDD8C120}"/>
              </a:ext>
            </a:extLst>
          </p:cNvPr>
          <p:cNvCxnSpPr>
            <a:cxnSpLocks/>
          </p:cNvCxnSpPr>
          <p:nvPr/>
        </p:nvCxnSpPr>
        <p:spPr>
          <a:xfrm>
            <a:off x="5342965" y="1748118"/>
            <a:ext cx="1272988" cy="1443317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148C27C-D28A-7038-A948-AC23AA7D1D45}"/>
              </a:ext>
            </a:extLst>
          </p:cNvPr>
          <p:cNvSpPr txBox="1"/>
          <p:nvPr/>
        </p:nvSpPr>
        <p:spPr>
          <a:xfrm>
            <a:off x="6167717" y="1712259"/>
            <a:ext cx="3647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チェックデータに病名がないのに</a:t>
            </a:r>
            <a:endParaRPr kumimoji="1" lang="en-US" altLang="ja-JP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+mn-ea"/>
              </a:rPr>
              <a:t>合格判定されている</a:t>
            </a:r>
          </a:p>
        </p:txBody>
      </p:sp>
    </p:spTree>
    <p:extLst>
      <p:ext uri="{BB962C8B-B14F-4D97-AF65-F5344CB8AC3E}">
        <p14:creationId xmlns:p14="http://schemas.microsoft.com/office/powerpoint/2010/main" val="84254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10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2024-11-06T02:05:22Z</dcterms:created>
  <dcterms:modified xsi:type="dcterms:W3CDTF">2024-11-06T07:29:48Z</dcterms:modified>
</cp:coreProperties>
</file>