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70" d="100"/>
          <a:sy n="70" d="100"/>
        </p:scale>
        <p:origin x="500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72A254A-4AF5-D2D7-B23A-C0C10AB909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89540EEF-56C2-2607-3939-E072922D2E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CA34325-B365-D258-3FD0-217ED97887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0D8F3-D6DB-4303-B7AE-F6838BEEC135}" type="datetimeFigureOut">
              <a:rPr kumimoji="1" lang="ja-JP" altLang="en-US" smtClean="0"/>
              <a:t>2024/11/3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5E27F61-DF56-DAD3-CBDC-589386E130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915857C-8F6C-3768-66B9-21DE4A786B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D0EF3-7AD1-45F6-9077-F95BD404E0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4656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5375439-9D24-57F5-673D-565D84B06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C2B3091-CE77-3773-BC2C-20356D3752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A5EECCA-9D43-F063-6F19-276556ECE7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0D8F3-D6DB-4303-B7AE-F6838BEEC135}" type="datetimeFigureOut">
              <a:rPr kumimoji="1" lang="ja-JP" altLang="en-US" smtClean="0"/>
              <a:t>2024/11/3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84AC23F-06D2-27A6-87DC-C05F11B9C2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5420B6B-3070-5D2B-DD91-B5D971482F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D0EF3-7AD1-45F6-9077-F95BD404E0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1889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CE726C4-5B0F-BE79-30FB-B194C8F472B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5D70C57-2C87-6C73-063C-15E802C37C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3D24572-FA69-4969-F3AB-5F4FE7EDDB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0D8F3-D6DB-4303-B7AE-F6838BEEC135}" type="datetimeFigureOut">
              <a:rPr kumimoji="1" lang="ja-JP" altLang="en-US" smtClean="0"/>
              <a:t>2024/11/3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45252F5-22A9-B4F3-ABE2-EF697C7BB7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A9F60AB-7BA6-ED14-F6EE-077CB2D41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D0EF3-7AD1-45F6-9077-F95BD404E0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8768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1F0CC39-4737-6B0D-D434-451F855050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117153D-45AB-15B6-F66F-401DC97C4B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EF101FF-C460-1821-B4BC-DDABE0FBA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0D8F3-D6DB-4303-B7AE-F6838BEEC135}" type="datetimeFigureOut">
              <a:rPr kumimoji="1" lang="ja-JP" altLang="en-US" smtClean="0"/>
              <a:t>2024/11/3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3254CCA-2CA5-0806-E0D2-9B2E26495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A11830C-4715-9D90-5A2D-C27FA0F17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D0EF3-7AD1-45F6-9077-F95BD404E0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0353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DDCE755-E775-29EB-0054-A8EFD5D97D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35C95DF-3FAE-F2B4-EF70-732C5668F5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55233DF-D50F-E415-74EE-A22FE115AC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0D8F3-D6DB-4303-B7AE-F6838BEEC135}" type="datetimeFigureOut">
              <a:rPr kumimoji="1" lang="ja-JP" altLang="en-US" smtClean="0"/>
              <a:t>2024/11/3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2760F83-4B5A-2188-1EA9-BA2EDB854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B0B90FD-0C45-3284-5254-5A1DCA9546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D0EF3-7AD1-45F6-9077-F95BD404E0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8494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73A4EDB-7ECA-79C9-7D72-296AA2D9D6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5E828A4-9735-046B-2DC9-778E3CD806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B51B288-89FA-88FE-82B2-FC64F71A3F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8065CC9-B46F-23F8-E4A1-0AD1B3A957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0D8F3-D6DB-4303-B7AE-F6838BEEC135}" type="datetimeFigureOut">
              <a:rPr kumimoji="1" lang="ja-JP" altLang="en-US" smtClean="0"/>
              <a:t>2024/11/3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5A6836A-95A5-63B4-02E7-2E15E5CC21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8889238-0472-2F28-39BE-B15BFF491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D0EF3-7AD1-45F6-9077-F95BD404E0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5825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2AA1EB3-6185-F3E6-9DCF-6330A6AA15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D837F52-F75F-83F1-3C50-1BCB79AAE7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F8E84C5-E0A8-C624-1A91-B58C6F0DC0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A0F6CCE6-8C64-69AF-0EB8-3122510152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0E41B73E-8E27-C970-7BB8-B43AE7ED4E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75E9C9F6-B271-8CFA-0996-2C7265EEA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0D8F3-D6DB-4303-B7AE-F6838BEEC135}" type="datetimeFigureOut">
              <a:rPr kumimoji="1" lang="ja-JP" altLang="en-US" smtClean="0"/>
              <a:t>2024/11/3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0954F9B4-829A-3533-4CC4-5B524310DC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76DAC12F-A7BD-3C37-2319-FA69AC1A8F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D0EF3-7AD1-45F6-9077-F95BD404E0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7041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2699F6C-97CF-0CA4-8430-5D6884CB12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9C1DB800-2733-6040-306A-E559BD3F45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0D8F3-D6DB-4303-B7AE-F6838BEEC135}" type="datetimeFigureOut">
              <a:rPr kumimoji="1" lang="ja-JP" altLang="en-US" smtClean="0"/>
              <a:t>2024/11/3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FE24167F-CDD1-482B-14FC-F0DA1198C2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65315AB-6B04-3FDC-48A7-FE04D9A778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D0EF3-7AD1-45F6-9077-F95BD404E0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8517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31858F67-09C2-2AC0-040F-FB8EFE2E53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0D8F3-D6DB-4303-B7AE-F6838BEEC135}" type="datetimeFigureOut">
              <a:rPr kumimoji="1" lang="ja-JP" altLang="en-US" smtClean="0"/>
              <a:t>2024/11/3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0E00C39E-517F-25A4-F940-8B48C2441D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F2F90DD-EB4A-8188-63C2-B2AB7E960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D0EF3-7AD1-45F6-9077-F95BD404E0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6951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E17F627-E883-8B21-879E-5B489A7C05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D5E8202-18D7-28F9-3E62-EF9A1FA22C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2FD613A-14D1-1F2B-C452-0C3333B05D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687EEFB-E416-6456-A058-74C0C0EB23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0D8F3-D6DB-4303-B7AE-F6838BEEC135}" type="datetimeFigureOut">
              <a:rPr kumimoji="1" lang="ja-JP" altLang="en-US" smtClean="0"/>
              <a:t>2024/11/3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F860006-BB30-735C-F20A-F8D81DE084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C1AECD0-9E87-7A65-A83E-468F40BFB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D0EF3-7AD1-45F6-9077-F95BD404E0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0944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62A0436-ACE3-18BB-A4A2-447E35D778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A0D2ECF6-D127-5C58-4821-A4D624B6C7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1C98A94-40FE-BE5D-8A11-4C2E9469C3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9586AAA-51EA-88A8-26FD-3EA8C9EAC8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0D8F3-D6DB-4303-B7AE-F6838BEEC135}" type="datetimeFigureOut">
              <a:rPr kumimoji="1" lang="ja-JP" altLang="en-US" smtClean="0"/>
              <a:t>2024/11/3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7CACD3D-75B1-CC88-AE31-C70CE74A26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97375DE-7F6E-1591-6B88-08AAA4D427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D0EF3-7AD1-45F6-9077-F95BD404E0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2448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5BC5AA7B-DA14-3753-9CB5-D79812687B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B613B9C-4F97-1E09-0A76-B9BAB0903A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8121CB6-6038-1EA7-B9A4-84F3892DC9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30D8F3-D6DB-4303-B7AE-F6838BEEC135}" type="datetimeFigureOut">
              <a:rPr kumimoji="1" lang="ja-JP" altLang="en-US" smtClean="0"/>
              <a:t>2024/11/3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E8A2971-6593-D612-E03F-76229683E4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217A631-35E7-F6B8-0B94-58422CAEC2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7D0EF3-7AD1-45F6-9077-F95BD404E0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6088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37A302D-DCC9-2D2A-6F0E-63A256F7E03F}"/>
              </a:ext>
            </a:extLst>
          </p:cNvPr>
          <p:cNvSpPr/>
          <p:nvPr/>
        </p:nvSpPr>
        <p:spPr>
          <a:xfrm>
            <a:off x="1371600" y="518952"/>
            <a:ext cx="1225296" cy="304008"/>
          </a:xfrm>
          <a:prstGeom prst="rect">
            <a:avLst/>
          </a:prstGeom>
          <a:noFill/>
          <a:ln w="508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F7F7E9C-2C9B-C6B0-4E68-638E907039A2}"/>
              </a:ext>
            </a:extLst>
          </p:cNvPr>
          <p:cNvSpPr/>
          <p:nvPr/>
        </p:nvSpPr>
        <p:spPr>
          <a:xfrm>
            <a:off x="5408314" y="4036542"/>
            <a:ext cx="4977831" cy="1077205"/>
          </a:xfrm>
          <a:prstGeom prst="rect">
            <a:avLst/>
          </a:prstGeom>
          <a:noFill/>
          <a:ln w="50800"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46E1D458-56B2-8038-EFFA-79B74B0E21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45720"/>
            <a:ext cx="10847832" cy="6779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25930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毅 渡邊</dc:creator>
  <cp:lastModifiedBy>毅 渡邊</cp:lastModifiedBy>
  <cp:revision>5</cp:revision>
  <dcterms:created xsi:type="dcterms:W3CDTF">2024-10-02T13:52:16Z</dcterms:created>
  <dcterms:modified xsi:type="dcterms:W3CDTF">2024-11-02T21:47:47Z</dcterms:modified>
</cp:coreProperties>
</file>