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2A254A-4AF5-D2D7-B23A-C0C10AB90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540EEF-56C2-2607-3939-E072922D2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A34325-B365-D258-3FD0-217ED978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D8F3-D6DB-4303-B7AE-F6838BEEC135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E27F61-DF56-DAD3-CBDC-589386E13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15857C-8F6C-3768-66B9-21DE4A786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0EF3-7AD1-45F6-9077-F95BD404E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656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375439-9D24-57F5-673D-565D84B06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C2B3091-CE77-3773-BC2C-20356D375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5EECCA-9D43-F063-6F19-276556ECE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D8F3-D6DB-4303-B7AE-F6838BEEC135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4AC23F-06D2-27A6-87DC-C05F11B9C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420B6B-3070-5D2B-DD91-B5D971482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0EF3-7AD1-45F6-9077-F95BD404E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88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CE726C4-5B0F-BE79-30FB-B194C8F472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5D70C57-2C87-6C73-063C-15E802C37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D24572-FA69-4969-F3AB-5F4FE7EDD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D8F3-D6DB-4303-B7AE-F6838BEEC135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5252F5-22A9-B4F3-ABE2-EF697C7BB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9F60AB-7BA6-ED14-F6EE-077CB2D41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0EF3-7AD1-45F6-9077-F95BD404E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768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0CC39-4737-6B0D-D434-451F85505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17153D-45AB-15B6-F66F-401DC97C4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F101FF-C460-1821-B4BC-DDABE0FBA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D8F3-D6DB-4303-B7AE-F6838BEEC135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54CCA-2CA5-0806-E0D2-9B2E26495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11830C-4715-9D90-5A2D-C27FA0F17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0EF3-7AD1-45F6-9077-F95BD404E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35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DCE755-E775-29EB-0054-A8EFD5D97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5C95DF-3FAE-F2B4-EF70-732C5668F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5233DF-D50F-E415-74EE-A22FE115A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D8F3-D6DB-4303-B7AE-F6838BEEC135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760F83-4B5A-2188-1EA9-BA2EDB854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0B90FD-0C45-3284-5254-5A1DCA954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0EF3-7AD1-45F6-9077-F95BD404E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49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3A4EDB-7ECA-79C9-7D72-296AA2D9D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E828A4-9735-046B-2DC9-778E3CD80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51B288-89FA-88FE-82B2-FC64F71A3F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065CC9-B46F-23F8-E4A1-0AD1B3A95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D8F3-D6DB-4303-B7AE-F6838BEEC135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A6836A-95A5-63B4-02E7-2E15E5CC2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889238-0472-2F28-39BE-B15BFF491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0EF3-7AD1-45F6-9077-F95BD404E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825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AA1EB3-6185-F3E6-9DCF-6330A6AA1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837F52-F75F-83F1-3C50-1BCB79AAE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F8E84C5-E0A8-C624-1A91-B58C6F0DC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F6CCE6-8C64-69AF-0EB8-3122510152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E41B73E-8E27-C970-7BB8-B43AE7ED4E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5E9C9F6-B271-8CFA-0996-2C7265EEA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D8F3-D6DB-4303-B7AE-F6838BEEC135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954F9B4-829A-3533-4CC4-5B524310D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6DAC12F-A7BD-3C37-2319-FA69AC1A8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0EF3-7AD1-45F6-9077-F95BD404E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04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699F6C-97CF-0CA4-8430-5D6884CB1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C1DB800-2733-6040-306A-E559BD3F4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D8F3-D6DB-4303-B7AE-F6838BEEC135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E24167F-CDD1-482B-14FC-F0DA1198C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5315AB-6B04-3FDC-48A7-FE04D9A7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0EF3-7AD1-45F6-9077-F95BD404E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51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1858F67-09C2-2AC0-040F-FB8EFE2E5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D8F3-D6DB-4303-B7AE-F6838BEEC135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E00C39E-517F-25A4-F940-8B48C2441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2F90DD-EB4A-8188-63C2-B2AB7E96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0EF3-7AD1-45F6-9077-F95BD404E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951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17F627-E883-8B21-879E-5B489A7C0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5E8202-18D7-28F9-3E62-EF9A1FA22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2FD613A-14D1-1F2B-C452-0C3333B05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87EEFB-E416-6456-A058-74C0C0EB2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D8F3-D6DB-4303-B7AE-F6838BEEC135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860006-BB30-735C-F20A-F8D81DE0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1AECD0-9E87-7A65-A83E-468F40BFB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0EF3-7AD1-45F6-9077-F95BD404E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944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2A0436-ACE3-18BB-A4A2-447E35D77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0D2ECF6-D127-5C58-4821-A4D624B6C7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1C98A94-40FE-BE5D-8A11-4C2E9469C3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586AAA-51EA-88A8-26FD-3EA8C9EAC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D8F3-D6DB-4303-B7AE-F6838BEEC135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CACD3D-75B1-CC88-AE31-C70CE74A2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7375DE-7F6E-1591-6B88-08AAA4D42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0EF3-7AD1-45F6-9077-F95BD404E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44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BC5AA7B-DA14-3753-9CB5-D79812687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613B9C-4F97-1E09-0A76-B9BAB0903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121CB6-6038-1EA7-B9A4-84F3892DC9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0D8F3-D6DB-4303-B7AE-F6838BEEC135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8A2971-6593-D612-E03F-76229683E4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17A631-35E7-F6B8-0B94-58422CAEC2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D0EF3-7AD1-45F6-9077-F95BD404E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08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37A302D-DCC9-2D2A-6F0E-63A256F7E03F}"/>
              </a:ext>
            </a:extLst>
          </p:cNvPr>
          <p:cNvSpPr/>
          <p:nvPr/>
        </p:nvSpPr>
        <p:spPr>
          <a:xfrm>
            <a:off x="1371600" y="518952"/>
            <a:ext cx="1225296" cy="304008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F7F7E9C-2C9B-C6B0-4E68-638E907039A2}"/>
              </a:ext>
            </a:extLst>
          </p:cNvPr>
          <p:cNvSpPr/>
          <p:nvPr/>
        </p:nvSpPr>
        <p:spPr>
          <a:xfrm>
            <a:off x="5408314" y="4036542"/>
            <a:ext cx="4977831" cy="1077205"/>
          </a:xfrm>
          <a:prstGeom prst="rect">
            <a:avLst/>
          </a:prstGeom>
          <a:noFill/>
          <a:ln w="508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6E1D458-56B2-8038-EFFA-79B74B0E21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5720"/>
            <a:ext cx="10847832" cy="677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593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毅 渡邊</dc:creator>
  <cp:lastModifiedBy>毅 渡邊</cp:lastModifiedBy>
  <cp:revision>5</cp:revision>
  <dcterms:created xsi:type="dcterms:W3CDTF">2024-10-02T13:52:16Z</dcterms:created>
  <dcterms:modified xsi:type="dcterms:W3CDTF">2024-11-02T21:47:47Z</dcterms:modified>
</cp:coreProperties>
</file>