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39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04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87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92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29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35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53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0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9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90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3642A-A14B-4376-9081-41C6DC219D1A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FB8B5-2197-4501-938A-DBC075A73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87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81BFC63-44F2-94F1-F89F-E53859BB0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79" y="605006"/>
            <a:ext cx="8316486" cy="563006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3B4070C-D577-9121-4E63-E9EAB4C8D152}"/>
              </a:ext>
            </a:extLst>
          </p:cNvPr>
          <p:cNvSpPr/>
          <p:nvPr/>
        </p:nvSpPr>
        <p:spPr>
          <a:xfrm>
            <a:off x="4769224" y="878541"/>
            <a:ext cx="3962400" cy="43927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77CA03-18D6-51BB-C1FD-D8CA65916389}"/>
              </a:ext>
            </a:extLst>
          </p:cNvPr>
          <p:cNvSpPr/>
          <p:nvPr/>
        </p:nvSpPr>
        <p:spPr>
          <a:xfrm>
            <a:off x="717177" y="5100918"/>
            <a:ext cx="5262282" cy="34962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D097891F-1C3C-4DEA-C645-946270BA179D}"/>
              </a:ext>
            </a:extLst>
          </p:cNvPr>
          <p:cNvCxnSpPr/>
          <p:nvPr/>
        </p:nvCxnSpPr>
        <p:spPr>
          <a:xfrm flipH="1">
            <a:off x="3639671" y="1398494"/>
            <a:ext cx="1344705" cy="3648635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86327B-19E4-77D4-8477-84B17CA14361}"/>
              </a:ext>
            </a:extLst>
          </p:cNvPr>
          <p:cNvSpPr txBox="1"/>
          <p:nvPr/>
        </p:nvSpPr>
        <p:spPr>
          <a:xfrm>
            <a:off x="5253318" y="89647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手術していますが不合格判定になります。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415789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9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2024-11-06T02:02:13Z</dcterms:created>
  <dcterms:modified xsi:type="dcterms:W3CDTF">2024-11-06T07:34:16Z</dcterms:modified>
</cp:coreProperties>
</file>