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60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4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3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68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6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67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4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40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28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7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3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2A2C4-BBFF-47DA-8EB2-87301FB7D434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83A05-9468-4460-A9D8-ADA969DEEC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08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1E75EFD-5255-9100-B571-B803288A4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" y="172971"/>
            <a:ext cx="5818094" cy="3513342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6C6C97-BE43-31E7-06E2-25F468DD5F75}"/>
              </a:ext>
            </a:extLst>
          </p:cNvPr>
          <p:cNvSpPr/>
          <p:nvPr/>
        </p:nvSpPr>
        <p:spPr>
          <a:xfrm>
            <a:off x="2779059" y="1461249"/>
            <a:ext cx="2770094" cy="1344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B3D0EAD-58C6-A75E-87D0-519F1DB85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5804" y="3176752"/>
            <a:ext cx="5828832" cy="3538934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9D61AE-1AA6-2303-809B-A545B5782292}"/>
              </a:ext>
            </a:extLst>
          </p:cNvPr>
          <p:cNvSpPr/>
          <p:nvPr/>
        </p:nvSpPr>
        <p:spPr>
          <a:xfrm>
            <a:off x="322729" y="3128684"/>
            <a:ext cx="3352800" cy="23308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4113CE-86FD-4EAE-EAA1-CEADDBF16F08}"/>
              </a:ext>
            </a:extLst>
          </p:cNvPr>
          <p:cNvSpPr/>
          <p:nvPr/>
        </p:nvSpPr>
        <p:spPr>
          <a:xfrm>
            <a:off x="6669741" y="4052048"/>
            <a:ext cx="1461247" cy="12102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785D515-37D1-41BD-5F81-60AFA0FD73F0}"/>
              </a:ext>
            </a:extLst>
          </p:cNvPr>
          <p:cNvCxnSpPr>
            <a:cxnSpLocks/>
          </p:cNvCxnSpPr>
          <p:nvPr/>
        </p:nvCxnSpPr>
        <p:spPr>
          <a:xfrm>
            <a:off x="3478306" y="3254188"/>
            <a:ext cx="3182470" cy="1524000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23701A-597B-262E-F597-1A6C20955B99}"/>
              </a:ext>
            </a:extLst>
          </p:cNvPr>
          <p:cNvSpPr txBox="1"/>
          <p:nvPr/>
        </p:nvSpPr>
        <p:spPr>
          <a:xfrm>
            <a:off x="7924800" y="71718"/>
            <a:ext cx="6463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東京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1803E8-FFC9-847C-89B3-59BE0EFB24AC}"/>
              </a:ext>
            </a:extLst>
          </p:cNvPr>
          <p:cNvSpPr txBox="1"/>
          <p:nvPr/>
        </p:nvSpPr>
        <p:spPr>
          <a:xfrm>
            <a:off x="735106" y="3899648"/>
            <a:ext cx="28007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+mn-ea"/>
              </a:rPr>
              <a:t>ID</a:t>
            </a:r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：</a:t>
            </a:r>
            <a:r>
              <a:rPr kumimoji="1" lang="en-US" altLang="ja-JP" sz="1200" dirty="0">
                <a:solidFill>
                  <a:srgbClr val="FF0000"/>
                </a:solidFill>
                <a:latin typeface="+mn-ea"/>
              </a:rPr>
              <a:t>811</a:t>
            </a:r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（</a:t>
            </a:r>
            <a:r>
              <a:rPr kumimoji="1" lang="en-US" altLang="ja-JP" sz="1200" dirty="0">
                <a:solidFill>
                  <a:srgbClr val="FF0000"/>
                </a:solidFill>
                <a:latin typeface="+mn-ea"/>
              </a:rPr>
              <a:t>2024/8</a:t>
            </a:r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　後期）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アデノウイルス抗原定性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チェックデータに登録している病名が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ないのに合格判定されている。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そのため、減点されてしまった。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98953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</TotalTime>
  <Words>32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3</cp:revision>
  <dcterms:created xsi:type="dcterms:W3CDTF">2024-11-07T06:45:30Z</dcterms:created>
  <dcterms:modified xsi:type="dcterms:W3CDTF">2024-11-07T07:35:20Z</dcterms:modified>
</cp:coreProperties>
</file>