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45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2A2C4-BBFF-47DA-8EB2-87301FB7D434}" type="datetimeFigureOut">
              <a:rPr kumimoji="1" lang="ja-JP" altLang="en-US" smtClean="0"/>
              <a:t>2024/11/7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83A05-9468-4460-A9D8-ADA969DEEC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4601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2A2C4-BBFF-47DA-8EB2-87301FB7D434}" type="datetimeFigureOut">
              <a:rPr kumimoji="1" lang="ja-JP" altLang="en-US" smtClean="0"/>
              <a:t>2024/11/7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83A05-9468-4460-A9D8-ADA969DEEC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849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2A2C4-BBFF-47DA-8EB2-87301FB7D434}" type="datetimeFigureOut">
              <a:rPr kumimoji="1" lang="ja-JP" altLang="en-US" smtClean="0"/>
              <a:t>2024/11/7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83A05-9468-4460-A9D8-ADA969DEEC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5034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2A2C4-BBFF-47DA-8EB2-87301FB7D434}" type="datetimeFigureOut">
              <a:rPr kumimoji="1" lang="ja-JP" altLang="en-US" smtClean="0"/>
              <a:t>2024/11/7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83A05-9468-4460-A9D8-ADA969DEEC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5682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2A2C4-BBFF-47DA-8EB2-87301FB7D434}" type="datetimeFigureOut">
              <a:rPr kumimoji="1" lang="ja-JP" altLang="en-US" smtClean="0"/>
              <a:t>2024/11/7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83A05-9468-4460-A9D8-ADA969DEEC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668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2A2C4-BBFF-47DA-8EB2-87301FB7D434}" type="datetimeFigureOut">
              <a:rPr kumimoji="1" lang="ja-JP" altLang="en-US" smtClean="0"/>
              <a:t>2024/11/7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83A05-9468-4460-A9D8-ADA969DEEC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4673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2A2C4-BBFF-47DA-8EB2-87301FB7D434}" type="datetimeFigureOut">
              <a:rPr kumimoji="1" lang="ja-JP" altLang="en-US" smtClean="0"/>
              <a:t>2024/11/7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83A05-9468-4460-A9D8-ADA969DEEC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1645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2A2C4-BBFF-47DA-8EB2-87301FB7D434}" type="datetimeFigureOut">
              <a:rPr kumimoji="1" lang="ja-JP" altLang="en-US" smtClean="0"/>
              <a:t>2024/11/7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83A05-9468-4460-A9D8-ADA969DEEC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3406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2A2C4-BBFF-47DA-8EB2-87301FB7D434}" type="datetimeFigureOut">
              <a:rPr kumimoji="1" lang="ja-JP" altLang="en-US" smtClean="0"/>
              <a:t>2024/11/7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83A05-9468-4460-A9D8-ADA969DEEC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1286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2A2C4-BBFF-47DA-8EB2-87301FB7D434}" type="datetimeFigureOut">
              <a:rPr kumimoji="1" lang="ja-JP" altLang="en-US" smtClean="0"/>
              <a:t>2024/11/7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83A05-9468-4460-A9D8-ADA969DEEC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778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2A2C4-BBFF-47DA-8EB2-87301FB7D434}" type="datetimeFigureOut">
              <a:rPr kumimoji="1" lang="ja-JP" altLang="en-US" smtClean="0"/>
              <a:t>2024/11/7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83A05-9468-4460-A9D8-ADA969DEEC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9391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22A2C4-BBFF-47DA-8EB2-87301FB7D434}" type="datetimeFigureOut">
              <a:rPr kumimoji="1" lang="ja-JP" altLang="en-US" smtClean="0"/>
              <a:t>2024/11/7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B83A05-9468-4460-A9D8-ADA969DEEC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7084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E1E75EFD-5255-9100-B571-B803288A4B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047" y="172971"/>
            <a:ext cx="5818094" cy="3513342"/>
          </a:xfrm>
          <a:prstGeom prst="rect">
            <a:avLst/>
          </a:prstGeom>
        </p:spPr>
      </p:pic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E36C6C97-BE43-31E7-06E2-25F468DD5F75}"/>
              </a:ext>
            </a:extLst>
          </p:cNvPr>
          <p:cNvSpPr/>
          <p:nvPr/>
        </p:nvSpPr>
        <p:spPr>
          <a:xfrm>
            <a:off x="2779059" y="1461249"/>
            <a:ext cx="2770094" cy="134469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AB3D0EAD-58C6-A75E-87D0-519F1DB859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15804" y="3176752"/>
            <a:ext cx="5828832" cy="3538934"/>
          </a:xfrm>
          <a:prstGeom prst="rect">
            <a:avLst/>
          </a:prstGeom>
        </p:spPr>
      </p:pic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169D61AE-1AA6-2303-809B-A545B5782292}"/>
              </a:ext>
            </a:extLst>
          </p:cNvPr>
          <p:cNvSpPr/>
          <p:nvPr/>
        </p:nvSpPr>
        <p:spPr>
          <a:xfrm>
            <a:off x="322729" y="3128684"/>
            <a:ext cx="3352800" cy="233081"/>
          </a:xfrm>
          <a:prstGeom prst="rect">
            <a:avLst/>
          </a:prstGeom>
          <a:noFill/>
          <a:ln w="190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14113CE-86FD-4EAE-EAA1-CEADDBF16F08}"/>
              </a:ext>
            </a:extLst>
          </p:cNvPr>
          <p:cNvSpPr/>
          <p:nvPr/>
        </p:nvSpPr>
        <p:spPr>
          <a:xfrm>
            <a:off x="6669741" y="4052048"/>
            <a:ext cx="1461247" cy="1210234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2" name="直線矢印コネクタ 11">
            <a:extLst>
              <a:ext uri="{FF2B5EF4-FFF2-40B4-BE49-F238E27FC236}">
                <a16:creationId xmlns:a16="http://schemas.microsoft.com/office/drawing/2014/main" id="{6785D515-37D1-41BD-5F81-60AFA0FD73F0}"/>
              </a:ext>
            </a:extLst>
          </p:cNvPr>
          <p:cNvCxnSpPr>
            <a:cxnSpLocks/>
          </p:cNvCxnSpPr>
          <p:nvPr/>
        </p:nvCxnSpPr>
        <p:spPr>
          <a:xfrm>
            <a:off x="3478306" y="3254188"/>
            <a:ext cx="3182470" cy="1524000"/>
          </a:xfrm>
          <a:prstGeom prst="straightConnector1">
            <a:avLst/>
          </a:prstGeom>
          <a:ln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823701A-597B-262E-F597-1A6C20955B99}"/>
              </a:ext>
            </a:extLst>
          </p:cNvPr>
          <p:cNvSpPr txBox="1"/>
          <p:nvPr/>
        </p:nvSpPr>
        <p:spPr>
          <a:xfrm>
            <a:off x="7924800" y="71718"/>
            <a:ext cx="64633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東京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ED1803E8-FFC9-847C-89B3-59BE0EFB24AC}"/>
              </a:ext>
            </a:extLst>
          </p:cNvPr>
          <p:cNvSpPr txBox="1"/>
          <p:nvPr/>
        </p:nvSpPr>
        <p:spPr>
          <a:xfrm>
            <a:off x="735106" y="3899648"/>
            <a:ext cx="280076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>
                <a:solidFill>
                  <a:srgbClr val="FF0000"/>
                </a:solidFill>
                <a:latin typeface="+mn-ea"/>
              </a:rPr>
              <a:t>ID</a:t>
            </a:r>
            <a:r>
              <a:rPr kumimoji="1" lang="ja-JP" altLang="en-US" sz="1200" dirty="0">
                <a:solidFill>
                  <a:srgbClr val="FF0000"/>
                </a:solidFill>
                <a:latin typeface="+mn-ea"/>
              </a:rPr>
              <a:t>：</a:t>
            </a:r>
            <a:r>
              <a:rPr kumimoji="1" lang="en-US" altLang="ja-JP" sz="1200" dirty="0">
                <a:solidFill>
                  <a:srgbClr val="FF0000"/>
                </a:solidFill>
                <a:latin typeface="+mn-ea"/>
              </a:rPr>
              <a:t>811</a:t>
            </a:r>
            <a:r>
              <a:rPr kumimoji="1" lang="ja-JP" altLang="en-US" sz="1200" dirty="0">
                <a:solidFill>
                  <a:srgbClr val="FF0000"/>
                </a:solidFill>
                <a:latin typeface="+mn-ea"/>
              </a:rPr>
              <a:t>（</a:t>
            </a:r>
            <a:r>
              <a:rPr kumimoji="1" lang="en-US" altLang="ja-JP" sz="1200" dirty="0">
                <a:solidFill>
                  <a:srgbClr val="FF0000"/>
                </a:solidFill>
                <a:latin typeface="+mn-ea"/>
              </a:rPr>
              <a:t>2024/8</a:t>
            </a:r>
            <a:r>
              <a:rPr kumimoji="1" lang="ja-JP" altLang="en-US" sz="1200" dirty="0">
                <a:solidFill>
                  <a:srgbClr val="FF0000"/>
                </a:solidFill>
                <a:latin typeface="+mn-ea"/>
              </a:rPr>
              <a:t>　後期）</a:t>
            </a:r>
            <a:endParaRPr kumimoji="1" lang="en-US" altLang="ja-JP" sz="1200" dirty="0">
              <a:solidFill>
                <a:srgbClr val="FF0000"/>
              </a:solidFill>
              <a:latin typeface="+mn-ea"/>
            </a:endParaRPr>
          </a:p>
          <a:p>
            <a:r>
              <a:rPr kumimoji="1" lang="ja-JP" altLang="en-US" sz="1200" dirty="0">
                <a:solidFill>
                  <a:srgbClr val="FF0000"/>
                </a:solidFill>
                <a:latin typeface="+mn-ea"/>
              </a:rPr>
              <a:t>アデノウイルス抗原定性</a:t>
            </a:r>
            <a:endParaRPr kumimoji="1" lang="en-US" altLang="ja-JP" sz="1200" dirty="0">
              <a:solidFill>
                <a:srgbClr val="FF0000"/>
              </a:solidFill>
              <a:latin typeface="+mn-ea"/>
            </a:endParaRPr>
          </a:p>
          <a:p>
            <a:endParaRPr kumimoji="1" lang="en-US" altLang="ja-JP" sz="1200" dirty="0">
              <a:solidFill>
                <a:srgbClr val="FF0000"/>
              </a:solidFill>
              <a:latin typeface="+mn-ea"/>
            </a:endParaRPr>
          </a:p>
          <a:p>
            <a:r>
              <a:rPr kumimoji="1" lang="ja-JP" altLang="en-US" sz="1200" dirty="0">
                <a:solidFill>
                  <a:srgbClr val="FF0000"/>
                </a:solidFill>
                <a:latin typeface="+mn-ea"/>
              </a:rPr>
              <a:t>チェックデータに登録している病名が</a:t>
            </a:r>
            <a:endParaRPr kumimoji="1" lang="en-US" altLang="ja-JP" sz="1200" dirty="0">
              <a:solidFill>
                <a:srgbClr val="FF0000"/>
              </a:solidFill>
              <a:latin typeface="+mn-ea"/>
            </a:endParaRPr>
          </a:p>
          <a:p>
            <a:r>
              <a:rPr kumimoji="1" lang="ja-JP" altLang="en-US" sz="1200" dirty="0">
                <a:solidFill>
                  <a:srgbClr val="FF0000"/>
                </a:solidFill>
                <a:latin typeface="+mn-ea"/>
              </a:rPr>
              <a:t>ないのに合格判定されている。</a:t>
            </a:r>
            <a:endParaRPr kumimoji="1" lang="en-US" altLang="ja-JP" sz="1200" dirty="0">
              <a:solidFill>
                <a:srgbClr val="FF0000"/>
              </a:solidFill>
              <a:latin typeface="+mn-ea"/>
            </a:endParaRPr>
          </a:p>
          <a:p>
            <a:r>
              <a:rPr kumimoji="1" lang="ja-JP" altLang="en-US" sz="1200" dirty="0">
                <a:solidFill>
                  <a:srgbClr val="FF0000"/>
                </a:solidFill>
                <a:latin typeface="+mn-ea"/>
              </a:rPr>
              <a:t>そのため、減点されてしまった。</a:t>
            </a:r>
            <a:endParaRPr kumimoji="1" lang="en-US" altLang="ja-JP" sz="1200" dirty="0">
              <a:solidFill>
                <a:srgbClr val="FF0000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1989534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27</TotalTime>
  <Words>32</Words>
  <Application>Microsoft Office PowerPoint</Application>
  <PresentationFormat>A4 210 x 297 mm</PresentationFormat>
  <Paragraphs>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典男 宮田</dc:creator>
  <cp:lastModifiedBy>典男 宮田</cp:lastModifiedBy>
  <cp:revision>3</cp:revision>
  <dcterms:created xsi:type="dcterms:W3CDTF">2024-11-07T06:45:30Z</dcterms:created>
  <dcterms:modified xsi:type="dcterms:W3CDTF">2024-11-07T07:35:20Z</dcterms:modified>
</cp:coreProperties>
</file>