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4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C13C9-D446-4157-93C5-DCE72D50F765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4EF0D-2DC0-4A55-9E39-8D0C1DB53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604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C13C9-D446-4157-93C5-DCE72D50F765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4EF0D-2DC0-4A55-9E39-8D0C1DB53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7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C13C9-D446-4157-93C5-DCE72D50F765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4EF0D-2DC0-4A55-9E39-8D0C1DB53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602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C13C9-D446-4157-93C5-DCE72D50F765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4EF0D-2DC0-4A55-9E39-8D0C1DB53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581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C13C9-D446-4157-93C5-DCE72D50F765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4EF0D-2DC0-4A55-9E39-8D0C1DB53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93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C13C9-D446-4157-93C5-DCE72D50F765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4EF0D-2DC0-4A55-9E39-8D0C1DB53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922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C13C9-D446-4157-93C5-DCE72D50F765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4EF0D-2DC0-4A55-9E39-8D0C1DB53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3651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C13C9-D446-4157-93C5-DCE72D50F765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4EF0D-2DC0-4A55-9E39-8D0C1DB53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1862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C13C9-D446-4157-93C5-DCE72D50F765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4EF0D-2DC0-4A55-9E39-8D0C1DB53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420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C13C9-D446-4157-93C5-DCE72D50F765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4EF0D-2DC0-4A55-9E39-8D0C1DB53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97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C13C9-D446-4157-93C5-DCE72D50F765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4EF0D-2DC0-4A55-9E39-8D0C1DB53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325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C13C9-D446-4157-93C5-DCE72D50F765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4EF0D-2DC0-4A55-9E39-8D0C1DB53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0030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105FE833-D48F-6C70-81B1-39935FCBC4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110" y="579233"/>
            <a:ext cx="6577901" cy="3912085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8D0874F7-0E4C-ECCB-8D51-88EEE40B69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0588" y="2638961"/>
            <a:ext cx="4773094" cy="4042135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26A966-9E01-195F-B595-75BFEEAA021B}"/>
              </a:ext>
            </a:extLst>
          </p:cNvPr>
          <p:cNvSpPr txBox="1"/>
          <p:nvPr/>
        </p:nvSpPr>
        <p:spPr>
          <a:xfrm>
            <a:off x="206188" y="71717"/>
            <a:ext cx="241604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+mn-ea"/>
              </a:rPr>
              <a:t>948053</a:t>
            </a:r>
            <a:r>
              <a:rPr kumimoji="1" lang="ja-JP" altLang="en-US" sz="1400" dirty="0">
                <a:latin typeface="+mn-ea"/>
              </a:rPr>
              <a:t>：</a:t>
            </a:r>
            <a:r>
              <a:rPr kumimoji="1" lang="en-US" altLang="ja-JP" sz="1400" dirty="0">
                <a:latin typeface="+mn-ea"/>
              </a:rPr>
              <a:t>10</a:t>
            </a:r>
            <a:r>
              <a:rPr kumimoji="1" lang="ja-JP" altLang="en-US" sz="1400" dirty="0">
                <a:latin typeface="+mn-ea"/>
              </a:rPr>
              <a:t>月社保（外来）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869210E-457E-B5BB-2731-A448C415E6A8}"/>
              </a:ext>
            </a:extLst>
          </p:cNvPr>
          <p:cNvSpPr/>
          <p:nvPr/>
        </p:nvSpPr>
        <p:spPr>
          <a:xfrm>
            <a:off x="224118" y="3729318"/>
            <a:ext cx="3048000" cy="20618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FBA45E3-981C-C4D6-FBB0-CEDF17199E7B}"/>
              </a:ext>
            </a:extLst>
          </p:cNvPr>
          <p:cNvSpPr/>
          <p:nvPr/>
        </p:nvSpPr>
        <p:spPr>
          <a:xfrm>
            <a:off x="6562164" y="5979459"/>
            <a:ext cx="1506071" cy="18825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6765C90-DAEF-8EF9-EAA4-21FE582E23DB}"/>
              </a:ext>
            </a:extLst>
          </p:cNvPr>
          <p:cNvSpPr/>
          <p:nvPr/>
        </p:nvSpPr>
        <p:spPr>
          <a:xfrm>
            <a:off x="4948517" y="3953436"/>
            <a:ext cx="1559859" cy="14343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3735AE4E-3F9F-DF80-01E4-D46827EE3180}"/>
              </a:ext>
            </a:extLst>
          </p:cNvPr>
          <p:cNvCxnSpPr/>
          <p:nvPr/>
        </p:nvCxnSpPr>
        <p:spPr>
          <a:xfrm>
            <a:off x="5871882" y="4141694"/>
            <a:ext cx="959224" cy="1819835"/>
          </a:xfrm>
          <a:prstGeom prst="straightConnector1">
            <a:avLst/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D2D83A8-9379-4691-016D-429A3DF9F697}"/>
              </a:ext>
            </a:extLst>
          </p:cNvPr>
          <p:cNvSpPr txBox="1"/>
          <p:nvPr/>
        </p:nvSpPr>
        <p:spPr>
          <a:xfrm>
            <a:off x="2725271" y="5486400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+mn-ea"/>
              </a:rPr>
              <a:t>チェックに病名がありますが、</a:t>
            </a:r>
            <a:endParaRPr kumimoji="1" lang="en-US" altLang="ja-JP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+mn-ea"/>
              </a:rPr>
              <a:t>不合格判定されてしまいます。</a:t>
            </a:r>
            <a:endParaRPr kumimoji="1" lang="en-US" altLang="ja-JP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51654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</TotalTime>
  <Words>19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典男 宮田</dc:creator>
  <cp:lastModifiedBy>典男 宮田</cp:lastModifiedBy>
  <cp:revision>1</cp:revision>
  <dcterms:created xsi:type="dcterms:W3CDTF">2024-11-12T03:59:39Z</dcterms:created>
  <dcterms:modified xsi:type="dcterms:W3CDTF">2024-11-12T04:02:52Z</dcterms:modified>
</cp:coreProperties>
</file>