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Override PartName="/ppt/slides/slide2.xml" ContentType="application/vnd.openxmlformats-officedocument.presentationml.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Lst>
  <p:sldSz cx="7556500" cy="10693400"/>
  <p:notesSz cx="7556500" cy="10693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2300" b="0" i="0">
                <a:solidFill>
                  <a:srgbClr val="65CCFF"/>
                </a:solidFill>
                <a:latin typeface="MS Gothic"/>
                <a:cs typeface="MS Gothic"/>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65CCFF"/>
                </a:solidFill>
                <a:latin typeface="MS Gothic"/>
                <a:cs typeface="MS Gothic"/>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65CCFF"/>
                </a:solidFill>
                <a:latin typeface="MS Gothic"/>
                <a:cs typeface="MS Gothic"/>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rgbClr val="65CCFF"/>
                </a:solidFill>
                <a:latin typeface="MS Gothic"/>
                <a:cs typeface="MS Gothic"/>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085848" y="1852671"/>
            <a:ext cx="3235960" cy="375919"/>
          </a:xfrm>
          <a:prstGeom prst="rect">
            <a:avLst/>
          </a:prstGeom>
        </p:spPr>
        <p:txBody>
          <a:bodyPr wrap="square" lIns="0" tIns="0" rIns="0" bIns="0">
            <a:spAutoFit/>
          </a:bodyPr>
          <a:lstStyle>
            <a:lvl1pPr>
              <a:defRPr sz="2300" b="0" i="0">
                <a:solidFill>
                  <a:srgbClr val="65CCFF"/>
                </a:solidFill>
                <a:latin typeface="MS Gothic"/>
                <a:cs typeface="MS Gothic"/>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836662" y="10103864"/>
            <a:ext cx="159384" cy="177165"/>
          </a:xfrm>
          <a:prstGeom prst="rect">
            <a:avLst/>
          </a:prstGeom>
        </p:spPr>
        <p:txBody>
          <a:bodyPr wrap="square" lIns="0" tIns="0" rIns="0" bIns="0">
            <a:spAutoFit/>
          </a:bodyPr>
          <a:lstStyle>
            <a:lvl1pPr>
              <a:defRPr sz="1000" b="0" i="0">
                <a:solidFill>
                  <a:srgbClr val="898989"/>
                </a:solidFill>
                <a:latin typeface="Century"/>
                <a:cs typeface="Century"/>
              </a:defRPr>
            </a:lvl1pPr>
          </a:lstStyle>
          <a:p>
            <a:pPr marL="38100">
              <a:lnSpc>
                <a:spcPct val="100000"/>
              </a:lnSpc>
              <a:spcBef>
                <a:spcPts val="75"/>
              </a:spcBef>
            </a:pPr>
            <a:fld id="{81D60167-4931-47E6-BA6A-407CBD079E47}" type="slidenum">
              <a:rPr dirty="0" spc="-50"/>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 Id="rId3" Type="http://schemas.openxmlformats.org/officeDocument/2006/relationships/hyperlink" Target="mailto:checkeye-dx@nichiigakkan.co.jp" TargetMode="External"/><Relationship Id="rId4" Type="http://schemas.openxmlformats.org/officeDocument/2006/relationships/image" Target="../media/image36.png"/><Relationship Id="rId5"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g"/><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jpg"/><Relationship Id="rId4" Type="http://schemas.openxmlformats.org/officeDocument/2006/relationships/image" Target="../media/image9.png"/><Relationship Id="rId5"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g"/><Relationship Id="rId3" Type="http://schemas.openxmlformats.org/officeDocument/2006/relationships/image" Target="../media/image12.jpg"/><Relationship Id="rId4" Type="http://schemas.openxmlformats.org/officeDocument/2006/relationships/image" Target="../media/image13.jpg"/><Relationship Id="rId5"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g"/><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g"/><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jpg"/><Relationship Id="rId3" Type="http://schemas.openxmlformats.org/officeDocument/2006/relationships/image" Target="../media/image24.jpg"/><Relationship Id="rId4" Type="http://schemas.openxmlformats.org/officeDocument/2006/relationships/image" Target="../media/image25.png"/><Relationship Id="rId5" Type="http://schemas.openxmlformats.org/officeDocument/2006/relationships/image" Target="../media/image26.jpg"/><Relationship Id="rId6" Type="http://schemas.openxmlformats.org/officeDocument/2006/relationships/image" Target="../media/image27.png"/><Relationship Id="rId7" Type="http://schemas.openxmlformats.org/officeDocument/2006/relationships/image" Target="../media/image28.jpg"/><Relationship Id="rId8" Type="http://schemas.openxmlformats.org/officeDocument/2006/relationships/image" Target="../media/image2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jpg"/><Relationship Id="rId3" Type="http://schemas.openxmlformats.org/officeDocument/2006/relationships/image" Target="../media/image31.jpg"/><Relationship Id="rId4" Type="http://schemas.openxmlformats.org/officeDocument/2006/relationships/image" Target="../media/image32.png"/><Relationship Id="rId5"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jpg"/><Relationship Id="rId3"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p:spPr>
        <p:txBody>
          <a:bodyPr wrap="square" lIns="0" tIns="12065" rIns="0" bIns="0" rtlCol="0" vert="horz">
            <a:spAutoFit/>
          </a:bodyPr>
          <a:lstStyle/>
          <a:p>
            <a:pPr marL="12700">
              <a:lnSpc>
                <a:spcPct val="100000"/>
              </a:lnSpc>
              <a:spcBef>
                <a:spcPts val="95"/>
              </a:spcBef>
            </a:pPr>
            <a:r>
              <a:rPr dirty="0" spc="-35"/>
              <a:t>お問合せ機能マニュアル</a:t>
            </a:r>
          </a:p>
        </p:txBody>
      </p:sp>
      <p:grpSp>
        <p:nvGrpSpPr>
          <p:cNvPr id="3" name="object 3" descr=""/>
          <p:cNvGrpSpPr/>
          <p:nvPr/>
        </p:nvGrpSpPr>
        <p:grpSpPr>
          <a:xfrm>
            <a:off x="1595564" y="6546278"/>
            <a:ext cx="4439285" cy="1158875"/>
            <a:chOff x="1595564" y="6546278"/>
            <a:chExt cx="4439285" cy="1158875"/>
          </a:xfrm>
        </p:grpSpPr>
        <p:sp>
          <p:nvSpPr>
            <p:cNvPr id="4" name="object 4" descr=""/>
            <p:cNvSpPr/>
            <p:nvPr/>
          </p:nvSpPr>
          <p:spPr>
            <a:xfrm>
              <a:off x="1597152" y="6547866"/>
              <a:ext cx="4436110" cy="1155700"/>
            </a:xfrm>
            <a:custGeom>
              <a:avLst/>
              <a:gdLst/>
              <a:ahLst/>
              <a:cxnLst/>
              <a:rect l="l" t="t" r="r" b="b"/>
              <a:pathLst>
                <a:path w="4436110" h="1155700">
                  <a:moveTo>
                    <a:pt x="4243578" y="0"/>
                  </a:moveTo>
                  <a:lnTo>
                    <a:pt x="192786" y="0"/>
                  </a:lnTo>
                  <a:lnTo>
                    <a:pt x="148516" y="5078"/>
                  </a:lnTo>
                  <a:lnTo>
                    <a:pt x="107912" y="19540"/>
                  </a:lnTo>
                  <a:lnTo>
                    <a:pt x="72121" y="42227"/>
                  </a:lnTo>
                  <a:lnTo>
                    <a:pt x="42287" y="71979"/>
                  </a:lnTo>
                  <a:lnTo>
                    <a:pt x="19558" y="107635"/>
                  </a:lnTo>
                  <a:lnTo>
                    <a:pt x="5080" y="148036"/>
                  </a:lnTo>
                  <a:lnTo>
                    <a:pt x="0" y="192024"/>
                  </a:lnTo>
                  <a:lnTo>
                    <a:pt x="0" y="962406"/>
                  </a:lnTo>
                  <a:lnTo>
                    <a:pt x="5080" y="1006675"/>
                  </a:lnTo>
                  <a:lnTo>
                    <a:pt x="19558" y="1047279"/>
                  </a:lnTo>
                  <a:lnTo>
                    <a:pt x="42287" y="1083070"/>
                  </a:lnTo>
                  <a:lnTo>
                    <a:pt x="72121" y="1112904"/>
                  </a:lnTo>
                  <a:lnTo>
                    <a:pt x="107912" y="1135633"/>
                  </a:lnTo>
                  <a:lnTo>
                    <a:pt x="148516" y="1150111"/>
                  </a:lnTo>
                  <a:lnTo>
                    <a:pt x="192786" y="1155192"/>
                  </a:lnTo>
                  <a:lnTo>
                    <a:pt x="4243578" y="1155192"/>
                  </a:lnTo>
                  <a:lnTo>
                    <a:pt x="4287565" y="1150111"/>
                  </a:lnTo>
                  <a:lnTo>
                    <a:pt x="4327966" y="1135633"/>
                  </a:lnTo>
                  <a:lnTo>
                    <a:pt x="4363622" y="1112904"/>
                  </a:lnTo>
                  <a:lnTo>
                    <a:pt x="4393374" y="1083070"/>
                  </a:lnTo>
                  <a:lnTo>
                    <a:pt x="4416061" y="1047279"/>
                  </a:lnTo>
                  <a:lnTo>
                    <a:pt x="4430523" y="1006675"/>
                  </a:lnTo>
                  <a:lnTo>
                    <a:pt x="4435602" y="962406"/>
                  </a:lnTo>
                  <a:lnTo>
                    <a:pt x="4435602" y="192024"/>
                  </a:lnTo>
                  <a:lnTo>
                    <a:pt x="4430523" y="148036"/>
                  </a:lnTo>
                  <a:lnTo>
                    <a:pt x="4416061" y="107635"/>
                  </a:lnTo>
                  <a:lnTo>
                    <a:pt x="4393374" y="71979"/>
                  </a:lnTo>
                  <a:lnTo>
                    <a:pt x="4363622" y="42227"/>
                  </a:lnTo>
                  <a:lnTo>
                    <a:pt x="4327966" y="19540"/>
                  </a:lnTo>
                  <a:lnTo>
                    <a:pt x="4287565" y="5078"/>
                  </a:lnTo>
                  <a:lnTo>
                    <a:pt x="4243578" y="0"/>
                  </a:lnTo>
                  <a:close/>
                </a:path>
              </a:pathLst>
            </a:custGeom>
            <a:solidFill>
              <a:srgbClr val="FFF1CB"/>
            </a:solidFill>
          </p:spPr>
          <p:txBody>
            <a:bodyPr wrap="square" lIns="0" tIns="0" rIns="0" bIns="0" rtlCol="0"/>
            <a:lstStyle/>
            <a:p/>
          </p:txBody>
        </p:sp>
        <p:sp>
          <p:nvSpPr>
            <p:cNvPr id="5" name="object 5" descr=""/>
            <p:cNvSpPr/>
            <p:nvPr/>
          </p:nvSpPr>
          <p:spPr>
            <a:xfrm>
              <a:off x="1597152" y="6547866"/>
              <a:ext cx="4436110" cy="1155700"/>
            </a:xfrm>
            <a:custGeom>
              <a:avLst/>
              <a:gdLst/>
              <a:ahLst/>
              <a:cxnLst/>
              <a:rect l="l" t="t" r="r" b="b"/>
              <a:pathLst>
                <a:path w="4436110" h="1155700">
                  <a:moveTo>
                    <a:pt x="0" y="192024"/>
                  </a:moveTo>
                  <a:lnTo>
                    <a:pt x="5080" y="148036"/>
                  </a:lnTo>
                  <a:lnTo>
                    <a:pt x="19558" y="107635"/>
                  </a:lnTo>
                  <a:lnTo>
                    <a:pt x="42287" y="71979"/>
                  </a:lnTo>
                  <a:lnTo>
                    <a:pt x="72121" y="42227"/>
                  </a:lnTo>
                  <a:lnTo>
                    <a:pt x="107912" y="19540"/>
                  </a:lnTo>
                  <a:lnTo>
                    <a:pt x="148516" y="5078"/>
                  </a:lnTo>
                  <a:lnTo>
                    <a:pt x="192786" y="0"/>
                  </a:lnTo>
                  <a:lnTo>
                    <a:pt x="4243578" y="0"/>
                  </a:lnTo>
                  <a:lnTo>
                    <a:pt x="4287565" y="5078"/>
                  </a:lnTo>
                  <a:lnTo>
                    <a:pt x="4327966" y="19540"/>
                  </a:lnTo>
                  <a:lnTo>
                    <a:pt x="4363622" y="42227"/>
                  </a:lnTo>
                  <a:lnTo>
                    <a:pt x="4393374" y="71979"/>
                  </a:lnTo>
                  <a:lnTo>
                    <a:pt x="4416061" y="107635"/>
                  </a:lnTo>
                  <a:lnTo>
                    <a:pt x="4430523" y="148036"/>
                  </a:lnTo>
                  <a:lnTo>
                    <a:pt x="4435602" y="192024"/>
                  </a:lnTo>
                  <a:lnTo>
                    <a:pt x="4435602" y="962406"/>
                  </a:lnTo>
                  <a:lnTo>
                    <a:pt x="4430523" y="1006675"/>
                  </a:lnTo>
                  <a:lnTo>
                    <a:pt x="4416061" y="1047279"/>
                  </a:lnTo>
                  <a:lnTo>
                    <a:pt x="4393374" y="1083070"/>
                  </a:lnTo>
                  <a:lnTo>
                    <a:pt x="4363622" y="1112904"/>
                  </a:lnTo>
                  <a:lnTo>
                    <a:pt x="4327966" y="1135633"/>
                  </a:lnTo>
                  <a:lnTo>
                    <a:pt x="4287565" y="1150111"/>
                  </a:lnTo>
                  <a:lnTo>
                    <a:pt x="4243578" y="1155192"/>
                  </a:lnTo>
                  <a:lnTo>
                    <a:pt x="192786" y="1155192"/>
                  </a:lnTo>
                  <a:lnTo>
                    <a:pt x="148516" y="1150111"/>
                  </a:lnTo>
                  <a:lnTo>
                    <a:pt x="107912" y="1135633"/>
                  </a:lnTo>
                  <a:lnTo>
                    <a:pt x="72121" y="1112904"/>
                  </a:lnTo>
                  <a:lnTo>
                    <a:pt x="42287" y="1083070"/>
                  </a:lnTo>
                  <a:lnTo>
                    <a:pt x="19558" y="1047279"/>
                  </a:lnTo>
                  <a:lnTo>
                    <a:pt x="5080" y="1006675"/>
                  </a:lnTo>
                  <a:lnTo>
                    <a:pt x="0" y="962406"/>
                  </a:lnTo>
                  <a:lnTo>
                    <a:pt x="0" y="192024"/>
                  </a:lnTo>
                  <a:close/>
                </a:path>
              </a:pathLst>
            </a:custGeom>
            <a:ln w="3175">
              <a:solidFill>
                <a:srgbClr val="000000"/>
              </a:solidFill>
            </a:ln>
          </p:spPr>
          <p:txBody>
            <a:bodyPr wrap="square" lIns="0" tIns="0" rIns="0" bIns="0" rtlCol="0"/>
            <a:lstStyle/>
            <a:p/>
          </p:txBody>
        </p:sp>
      </p:grpSp>
      <p:sp>
        <p:nvSpPr>
          <p:cNvPr id="6" name="object 6" descr=""/>
          <p:cNvSpPr txBox="1"/>
          <p:nvPr/>
        </p:nvSpPr>
        <p:spPr>
          <a:xfrm>
            <a:off x="1743710" y="6703254"/>
            <a:ext cx="4213860" cy="780415"/>
          </a:xfrm>
          <a:prstGeom prst="rect">
            <a:avLst/>
          </a:prstGeom>
        </p:spPr>
        <p:txBody>
          <a:bodyPr wrap="square" lIns="0" tIns="12700" rIns="0" bIns="0" rtlCol="0" vert="horz">
            <a:spAutoFit/>
          </a:bodyPr>
          <a:lstStyle/>
          <a:p>
            <a:pPr marL="12700" marR="5080">
              <a:lnSpc>
                <a:spcPct val="150000"/>
              </a:lnSpc>
              <a:spcBef>
                <a:spcPts val="100"/>
              </a:spcBef>
            </a:pPr>
            <a:r>
              <a:rPr dirty="0" sz="1100" spc="-20">
                <a:latin typeface="MS Mincho"/>
                <a:cs typeface="MS Mincho"/>
              </a:rPr>
              <a:t>本説明書はチェックアイ</a:t>
            </a:r>
            <a:r>
              <a:rPr dirty="0" sz="1100" spc="-10">
                <a:latin typeface="MS Mincho"/>
                <a:cs typeface="MS Mincho"/>
              </a:rPr>
              <a:t>DX</a:t>
            </a:r>
            <a:r>
              <a:rPr dirty="0" sz="1100" spc="-25">
                <a:latin typeface="MS Mincho"/>
                <a:cs typeface="MS Mincho"/>
              </a:rPr>
              <a:t>の基本操作について説明したものです。医療機関名、 患者氏名は仮名に変換してあります。</a:t>
            </a:r>
            <a:endParaRPr sz="1100">
              <a:latin typeface="MS Mincho"/>
              <a:cs typeface="MS Mincho"/>
            </a:endParaRPr>
          </a:p>
          <a:p>
            <a:pPr marL="12700">
              <a:lnSpc>
                <a:spcPct val="100000"/>
              </a:lnSpc>
              <a:spcBef>
                <a:spcPts val="660"/>
              </a:spcBef>
            </a:pPr>
            <a:r>
              <a:rPr dirty="0" sz="1100" spc="-25">
                <a:latin typeface="MS Mincho"/>
                <a:cs typeface="MS Mincho"/>
              </a:rPr>
              <a:t>詳細はホームページの操作マニュアルを参照してください。</a:t>
            </a:r>
            <a:endParaRPr sz="1100">
              <a:latin typeface="MS Mincho"/>
              <a:cs typeface="MS Mincho"/>
            </a:endParaRPr>
          </a:p>
        </p:txBody>
      </p:sp>
      <p:pic>
        <p:nvPicPr>
          <p:cNvPr id="7" name="object 7" descr=""/>
          <p:cNvPicPr/>
          <p:nvPr/>
        </p:nvPicPr>
        <p:blipFill>
          <a:blip r:embed="rId2" cstate="print"/>
          <a:stretch>
            <a:fillRect/>
          </a:stretch>
        </p:blipFill>
        <p:spPr>
          <a:xfrm>
            <a:off x="2523744" y="1116330"/>
            <a:ext cx="2361437" cy="533400"/>
          </a:xfrm>
          <a:prstGeom prst="rect">
            <a:avLst/>
          </a:prstGeom>
        </p:spPr>
      </p:pic>
      <p:sp>
        <p:nvSpPr>
          <p:cNvPr id="8" name="object 8" descr=""/>
          <p:cNvSpPr txBox="1"/>
          <p:nvPr/>
        </p:nvSpPr>
        <p:spPr>
          <a:xfrm>
            <a:off x="3900170" y="9642598"/>
            <a:ext cx="425450" cy="505459"/>
          </a:xfrm>
          <a:prstGeom prst="rect">
            <a:avLst/>
          </a:prstGeom>
        </p:spPr>
        <p:txBody>
          <a:bodyPr wrap="square" lIns="0" tIns="12700" rIns="0" bIns="0" rtlCol="0" vert="horz">
            <a:spAutoFit/>
          </a:bodyPr>
          <a:lstStyle/>
          <a:p>
            <a:pPr marL="12700" marR="5080">
              <a:lnSpc>
                <a:spcPct val="150000"/>
              </a:lnSpc>
              <a:spcBef>
                <a:spcPts val="100"/>
              </a:spcBef>
            </a:pPr>
            <a:r>
              <a:rPr dirty="0" sz="1050" spc="-20">
                <a:latin typeface="MS Mincho"/>
                <a:cs typeface="MS Mincho"/>
              </a:rPr>
              <a:t>開発：販売：</a:t>
            </a:r>
            <a:endParaRPr sz="1050">
              <a:latin typeface="MS Mincho"/>
              <a:cs typeface="MS Mincho"/>
            </a:endParaRPr>
          </a:p>
        </p:txBody>
      </p:sp>
      <p:pic>
        <p:nvPicPr>
          <p:cNvPr id="9" name="object 9" descr=""/>
          <p:cNvPicPr/>
          <p:nvPr/>
        </p:nvPicPr>
        <p:blipFill>
          <a:blip r:embed="rId3" cstate="print"/>
          <a:stretch>
            <a:fillRect/>
          </a:stretch>
        </p:blipFill>
        <p:spPr>
          <a:xfrm>
            <a:off x="4343887" y="9732264"/>
            <a:ext cx="2128194" cy="4317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509013" y="7129214"/>
            <a:ext cx="1840864" cy="528320"/>
          </a:xfrm>
          <a:prstGeom prst="rect">
            <a:avLst/>
          </a:prstGeom>
        </p:spPr>
        <p:txBody>
          <a:bodyPr wrap="square" lIns="0" tIns="96520" rIns="0" bIns="0" rtlCol="0" vert="horz">
            <a:spAutoFit/>
          </a:bodyPr>
          <a:lstStyle/>
          <a:p>
            <a:pPr marL="12700">
              <a:lnSpc>
                <a:spcPct val="100000"/>
              </a:lnSpc>
              <a:spcBef>
                <a:spcPts val="760"/>
              </a:spcBef>
              <a:tabLst>
                <a:tab pos="570865" algn="l"/>
              </a:tabLst>
            </a:pPr>
            <a:r>
              <a:rPr dirty="0" sz="1100" spc="-20">
                <a:latin typeface="MS Mincho"/>
                <a:cs typeface="MS Mincho"/>
              </a:rPr>
              <a:t>□</a:t>
            </a:r>
            <a:r>
              <a:rPr dirty="0" sz="1100" spc="-10">
                <a:latin typeface="MS Mincho"/>
                <a:cs typeface="MS Mincho"/>
              </a:rPr>
              <a:t>開</a:t>
            </a:r>
            <a:r>
              <a:rPr dirty="0" sz="1100" spc="-60">
                <a:latin typeface="MS Mincho"/>
                <a:cs typeface="MS Mincho"/>
              </a:rPr>
              <a:t>発</a:t>
            </a:r>
            <a:r>
              <a:rPr dirty="0" sz="1100">
                <a:latin typeface="MS Mincho"/>
                <a:cs typeface="MS Mincho"/>
              </a:rPr>
              <a:t>	DX</a:t>
            </a:r>
            <a:r>
              <a:rPr dirty="0" sz="1100" spc="25">
                <a:latin typeface="MS Mincho"/>
                <a:cs typeface="MS Mincho"/>
              </a:rPr>
              <a:t> </a:t>
            </a:r>
            <a:r>
              <a:rPr dirty="0" sz="1100" spc="-10">
                <a:latin typeface="MS Mincho"/>
                <a:cs typeface="MS Mincho"/>
              </a:rPr>
              <a:t>CARE</a:t>
            </a:r>
            <a:r>
              <a:rPr dirty="0" sz="1100" spc="-20">
                <a:latin typeface="MS Mincho"/>
                <a:cs typeface="MS Mincho"/>
              </a:rPr>
              <a:t>株式会</a:t>
            </a:r>
            <a:r>
              <a:rPr dirty="0" sz="1100" spc="-50">
                <a:latin typeface="MS Mincho"/>
                <a:cs typeface="MS Mincho"/>
              </a:rPr>
              <a:t>社</a:t>
            </a:r>
            <a:endParaRPr sz="1100">
              <a:latin typeface="MS Mincho"/>
              <a:cs typeface="MS Mincho"/>
            </a:endParaRPr>
          </a:p>
          <a:p>
            <a:pPr marL="12700">
              <a:lnSpc>
                <a:spcPct val="100000"/>
              </a:lnSpc>
              <a:spcBef>
                <a:spcPts val="660"/>
              </a:spcBef>
              <a:tabLst>
                <a:tab pos="570865" algn="l"/>
              </a:tabLst>
            </a:pPr>
            <a:r>
              <a:rPr dirty="0" sz="1100" spc="-20">
                <a:latin typeface="MS Mincho"/>
                <a:cs typeface="MS Mincho"/>
              </a:rPr>
              <a:t>□</a:t>
            </a:r>
            <a:r>
              <a:rPr dirty="0" sz="1100" spc="-10">
                <a:latin typeface="MS Mincho"/>
                <a:cs typeface="MS Mincho"/>
              </a:rPr>
              <a:t>販</a:t>
            </a:r>
            <a:r>
              <a:rPr dirty="0" sz="1100" spc="-60">
                <a:latin typeface="MS Mincho"/>
                <a:cs typeface="MS Mincho"/>
              </a:rPr>
              <a:t>売</a:t>
            </a:r>
            <a:r>
              <a:rPr dirty="0" sz="1100">
                <a:latin typeface="MS Mincho"/>
                <a:cs typeface="MS Mincho"/>
              </a:rPr>
              <a:t>	</a:t>
            </a:r>
            <a:r>
              <a:rPr dirty="0" sz="1100" spc="-20">
                <a:latin typeface="MS Mincho"/>
                <a:cs typeface="MS Mincho"/>
              </a:rPr>
              <a:t>株式</a:t>
            </a:r>
            <a:r>
              <a:rPr dirty="0" sz="1100" spc="-10">
                <a:latin typeface="MS Mincho"/>
                <a:cs typeface="MS Mincho"/>
              </a:rPr>
              <a:t>会</a:t>
            </a:r>
            <a:r>
              <a:rPr dirty="0" sz="1100" spc="-20">
                <a:latin typeface="MS Mincho"/>
                <a:cs typeface="MS Mincho"/>
              </a:rPr>
              <a:t>社ニチイ</a:t>
            </a:r>
            <a:r>
              <a:rPr dirty="0" sz="1100" spc="-10">
                <a:latin typeface="MS Mincho"/>
                <a:cs typeface="MS Mincho"/>
              </a:rPr>
              <a:t>学</a:t>
            </a:r>
            <a:r>
              <a:rPr dirty="0" sz="1100" spc="-50">
                <a:latin typeface="MS Mincho"/>
                <a:cs typeface="MS Mincho"/>
              </a:rPr>
              <a:t>館</a:t>
            </a:r>
            <a:endParaRPr sz="1100">
              <a:latin typeface="MS Mincho"/>
              <a:cs typeface="MS Mincho"/>
            </a:endParaRPr>
          </a:p>
        </p:txBody>
      </p:sp>
      <p:sp>
        <p:nvSpPr>
          <p:cNvPr id="3" name="object 3" descr=""/>
          <p:cNvSpPr txBox="1"/>
          <p:nvPr/>
        </p:nvSpPr>
        <p:spPr>
          <a:xfrm>
            <a:off x="4618735" y="6663177"/>
            <a:ext cx="1840230" cy="224154"/>
          </a:xfrm>
          <a:prstGeom prst="rect">
            <a:avLst/>
          </a:prstGeom>
        </p:spPr>
        <p:txBody>
          <a:bodyPr wrap="square" lIns="0" tIns="12700" rIns="0" bIns="0" rtlCol="0" vert="horz">
            <a:spAutoFit/>
          </a:bodyPr>
          <a:lstStyle/>
          <a:p>
            <a:pPr marL="12700">
              <a:lnSpc>
                <a:spcPct val="100000"/>
              </a:lnSpc>
              <a:spcBef>
                <a:spcPts val="100"/>
              </a:spcBef>
            </a:pPr>
            <a:r>
              <a:rPr dirty="0" sz="1300" spc="-15">
                <a:latin typeface="MS Gothic"/>
                <a:cs typeface="MS Gothic"/>
              </a:rPr>
              <a:t>２０２３年１０月１７日</a:t>
            </a:r>
            <a:endParaRPr sz="1300">
              <a:latin typeface="MS Gothic"/>
              <a:cs typeface="MS Gothic"/>
            </a:endParaRPr>
          </a:p>
        </p:txBody>
      </p:sp>
      <p:sp>
        <p:nvSpPr>
          <p:cNvPr id="4" name="object 4" descr=""/>
          <p:cNvSpPr/>
          <p:nvPr/>
        </p:nvSpPr>
        <p:spPr>
          <a:xfrm>
            <a:off x="1079753" y="7044690"/>
            <a:ext cx="5398135" cy="0"/>
          </a:xfrm>
          <a:custGeom>
            <a:avLst/>
            <a:gdLst/>
            <a:ahLst/>
            <a:cxnLst/>
            <a:rect l="l" t="t" r="r" b="b"/>
            <a:pathLst>
              <a:path w="5398135" h="0">
                <a:moveTo>
                  <a:pt x="0" y="0"/>
                </a:moveTo>
                <a:lnTo>
                  <a:pt x="5398008" y="0"/>
                </a:lnTo>
              </a:path>
            </a:pathLst>
          </a:custGeom>
          <a:ln w="19037">
            <a:solidFill>
              <a:srgbClr val="000000"/>
            </a:solidFill>
          </a:ln>
        </p:spPr>
        <p:txBody>
          <a:bodyPr wrap="square" lIns="0" tIns="0" rIns="0" bIns="0" rtlCol="0"/>
          <a:lstStyle/>
          <a:p/>
        </p:txBody>
      </p:sp>
      <p:sp>
        <p:nvSpPr>
          <p:cNvPr id="5" name="object 5" descr=""/>
          <p:cNvSpPr txBox="1"/>
          <p:nvPr/>
        </p:nvSpPr>
        <p:spPr>
          <a:xfrm>
            <a:off x="1158494" y="4787595"/>
            <a:ext cx="5051425" cy="444500"/>
          </a:xfrm>
          <a:prstGeom prst="rect">
            <a:avLst/>
          </a:prstGeom>
        </p:spPr>
        <p:txBody>
          <a:bodyPr wrap="square" lIns="0" tIns="12700" rIns="0" bIns="0" rtlCol="0" vert="horz">
            <a:spAutoFit/>
          </a:bodyPr>
          <a:lstStyle/>
          <a:p>
            <a:pPr marL="292100" marR="5080" indent="-280035">
              <a:lnSpc>
                <a:spcPct val="125000"/>
              </a:lnSpc>
              <a:spcBef>
                <a:spcPts val="100"/>
              </a:spcBef>
            </a:pPr>
            <a:r>
              <a:rPr dirty="0" sz="1100" spc="-25">
                <a:solidFill>
                  <a:srgbClr val="006FC0"/>
                </a:solidFill>
                <a:latin typeface="MS Mincho"/>
                <a:cs typeface="MS Mincho"/>
              </a:rPr>
              <a:t>注：チェックアイＤＸによる判定の結果生じた返戻、減点、査定につきましては責任を負いかねますのでご了承ください。</a:t>
            </a:r>
            <a:endParaRPr sz="1100">
              <a:latin typeface="MS Mincho"/>
              <a:cs typeface="MS Mincho"/>
            </a:endParaRPr>
          </a:p>
        </p:txBody>
      </p:sp>
      <p:sp>
        <p:nvSpPr>
          <p:cNvPr id="6" name="object 6" descr=""/>
          <p:cNvSpPr/>
          <p:nvPr/>
        </p:nvSpPr>
        <p:spPr>
          <a:xfrm>
            <a:off x="1079753" y="4517897"/>
            <a:ext cx="5398135" cy="0"/>
          </a:xfrm>
          <a:custGeom>
            <a:avLst/>
            <a:gdLst/>
            <a:ahLst/>
            <a:cxnLst/>
            <a:rect l="l" t="t" r="r" b="b"/>
            <a:pathLst>
              <a:path w="5398135" h="0">
                <a:moveTo>
                  <a:pt x="0" y="0"/>
                </a:moveTo>
                <a:lnTo>
                  <a:pt x="5398008" y="0"/>
                </a:lnTo>
              </a:path>
            </a:pathLst>
          </a:custGeom>
          <a:ln w="6350">
            <a:solidFill>
              <a:srgbClr val="000000"/>
            </a:solidFill>
          </a:ln>
        </p:spPr>
        <p:txBody>
          <a:bodyPr wrap="square" lIns="0" tIns="0" rIns="0" bIns="0" rtlCol="0"/>
          <a:lstStyle/>
          <a:p/>
        </p:txBody>
      </p:sp>
      <p:sp>
        <p:nvSpPr>
          <p:cNvPr id="7" name="object 7" descr=""/>
          <p:cNvSpPr txBox="1"/>
          <p:nvPr/>
        </p:nvSpPr>
        <p:spPr>
          <a:xfrm>
            <a:off x="1854961" y="6128254"/>
            <a:ext cx="3655060" cy="421640"/>
          </a:xfrm>
          <a:prstGeom prst="rect">
            <a:avLst/>
          </a:prstGeom>
        </p:spPr>
        <p:txBody>
          <a:bodyPr wrap="square" lIns="0" tIns="12065" rIns="0" bIns="0" rtlCol="0" vert="horz">
            <a:spAutoFit/>
          </a:bodyPr>
          <a:lstStyle/>
          <a:p>
            <a:pPr marL="12700">
              <a:lnSpc>
                <a:spcPct val="100000"/>
              </a:lnSpc>
              <a:spcBef>
                <a:spcPts val="95"/>
              </a:spcBef>
            </a:pPr>
            <a:r>
              <a:rPr dirty="0" sz="2600" spc="-40">
                <a:latin typeface="MS Gothic"/>
                <a:cs typeface="MS Gothic"/>
              </a:rPr>
              <a:t>お問合せ機能マニュアル</a:t>
            </a:r>
            <a:endParaRPr sz="2600">
              <a:latin typeface="MS Gothic"/>
              <a:cs typeface="MS Gothic"/>
            </a:endParaRPr>
          </a:p>
        </p:txBody>
      </p:sp>
      <p:pic>
        <p:nvPicPr>
          <p:cNvPr id="8" name="object 8" descr=""/>
          <p:cNvPicPr/>
          <p:nvPr/>
        </p:nvPicPr>
        <p:blipFill>
          <a:blip r:embed="rId2" cstate="print"/>
          <a:stretch>
            <a:fillRect/>
          </a:stretch>
        </p:blipFill>
        <p:spPr>
          <a:xfrm>
            <a:off x="2503170" y="5564885"/>
            <a:ext cx="2361437" cy="532638"/>
          </a:xfrm>
          <a:prstGeom prst="rect">
            <a:avLst/>
          </a:prstGeom>
        </p:spPr>
      </p:pic>
      <p:sp>
        <p:nvSpPr>
          <p:cNvPr id="9" name="object 9" descr=""/>
          <p:cNvSpPr txBox="1"/>
          <p:nvPr/>
        </p:nvSpPr>
        <p:spPr>
          <a:xfrm>
            <a:off x="1429766" y="9011662"/>
            <a:ext cx="2655570" cy="1017269"/>
          </a:xfrm>
          <a:prstGeom prst="rect">
            <a:avLst/>
          </a:prstGeom>
        </p:spPr>
        <p:txBody>
          <a:bodyPr wrap="square" lIns="0" tIns="12065" rIns="0" bIns="0" rtlCol="0" vert="horz">
            <a:spAutoFit/>
          </a:bodyPr>
          <a:lstStyle/>
          <a:p>
            <a:pPr marL="153035" indent="-140335">
              <a:lnSpc>
                <a:spcPct val="100000"/>
              </a:lnSpc>
              <a:spcBef>
                <a:spcPts val="95"/>
              </a:spcBef>
              <a:buSzPct val="90909"/>
              <a:buChar char="■"/>
              <a:tabLst>
                <a:tab pos="153035" algn="l"/>
              </a:tabLst>
            </a:pPr>
            <a:r>
              <a:rPr dirty="0" sz="1100" spc="-35">
                <a:latin typeface="MS Mincho"/>
                <a:cs typeface="MS Mincho"/>
              </a:rPr>
              <a:t>お問い合わせ</a:t>
            </a:r>
            <a:endParaRPr sz="1100">
              <a:latin typeface="MS Mincho"/>
              <a:cs typeface="MS Mincho"/>
            </a:endParaRPr>
          </a:p>
          <a:p>
            <a:pPr>
              <a:lnSpc>
                <a:spcPct val="100000"/>
              </a:lnSpc>
            </a:pPr>
            <a:endParaRPr sz="1100">
              <a:latin typeface="MS Mincho"/>
              <a:cs typeface="MS Mincho"/>
            </a:endParaRPr>
          </a:p>
          <a:p>
            <a:pPr>
              <a:lnSpc>
                <a:spcPct val="100000"/>
              </a:lnSpc>
              <a:spcBef>
                <a:spcPts val="295"/>
              </a:spcBef>
            </a:pPr>
            <a:endParaRPr sz="1100">
              <a:latin typeface="MS Mincho"/>
              <a:cs typeface="MS Mincho"/>
            </a:endParaRPr>
          </a:p>
          <a:p>
            <a:pPr marL="13335">
              <a:lnSpc>
                <a:spcPct val="100000"/>
              </a:lnSpc>
              <a:tabLst>
                <a:tab pos="1130300" algn="l"/>
              </a:tabLst>
            </a:pPr>
            <a:r>
              <a:rPr dirty="0" sz="1100" spc="-20">
                <a:latin typeface="MS Mincho"/>
                <a:cs typeface="MS Mincho"/>
              </a:rPr>
              <a:t>チ</a:t>
            </a:r>
            <a:r>
              <a:rPr dirty="0" sz="1100" spc="-10">
                <a:latin typeface="MS Mincho"/>
                <a:cs typeface="MS Mincho"/>
              </a:rPr>
              <a:t>ェ</a:t>
            </a:r>
            <a:r>
              <a:rPr dirty="0" sz="1100" spc="-20">
                <a:latin typeface="MS Mincho"/>
                <a:cs typeface="MS Mincho"/>
              </a:rPr>
              <a:t>ッ</a:t>
            </a:r>
            <a:r>
              <a:rPr dirty="0" sz="1100" spc="-35">
                <a:latin typeface="MS Mincho"/>
                <a:cs typeface="MS Mincho"/>
              </a:rPr>
              <a:t>ク</a:t>
            </a:r>
            <a:r>
              <a:rPr dirty="0" sz="1100" spc="-30">
                <a:latin typeface="MS Mincho"/>
                <a:cs typeface="MS Mincho"/>
              </a:rPr>
              <a:t>ア</a:t>
            </a:r>
            <a:r>
              <a:rPr dirty="0" sz="1100" spc="-10">
                <a:latin typeface="MS Mincho"/>
                <a:cs typeface="MS Mincho"/>
              </a:rPr>
              <a:t>イ</a:t>
            </a:r>
            <a:r>
              <a:rPr dirty="0" sz="1100" spc="-25">
                <a:latin typeface="MS Gothic"/>
                <a:cs typeface="MS Gothic"/>
              </a:rPr>
              <a:t>DX</a:t>
            </a:r>
            <a:r>
              <a:rPr dirty="0" sz="1100">
                <a:latin typeface="MS Gothic"/>
                <a:cs typeface="MS Gothic"/>
              </a:rPr>
              <a:t>	</a:t>
            </a:r>
            <a:r>
              <a:rPr dirty="0" sz="1100" spc="-20">
                <a:latin typeface="MS Mincho"/>
                <a:cs typeface="MS Mincho"/>
              </a:rPr>
              <a:t>サ</a:t>
            </a:r>
            <a:r>
              <a:rPr dirty="0" sz="1100" spc="-35">
                <a:latin typeface="MS Mincho"/>
                <a:cs typeface="MS Mincho"/>
              </a:rPr>
              <a:t>ポー</a:t>
            </a:r>
            <a:r>
              <a:rPr dirty="0" sz="1100" spc="-20">
                <a:latin typeface="MS Mincho"/>
                <a:cs typeface="MS Mincho"/>
              </a:rPr>
              <a:t>ト窓</a:t>
            </a:r>
            <a:r>
              <a:rPr dirty="0" sz="1100" spc="-50">
                <a:latin typeface="MS Mincho"/>
                <a:cs typeface="MS Mincho"/>
              </a:rPr>
              <a:t>口</a:t>
            </a:r>
            <a:endParaRPr sz="1100">
              <a:latin typeface="MS Mincho"/>
              <a:cs typeface="MS Mincho"/>
            </a:endParaRPr>
          </a:p>
          <a:p>
            <a:pPr marL="13335">
              <a:lnSpc>
                <a:spcPct val="100000"/>
              </a:lnSpc>
              <a:spcBef>
                <a:spcPts val="700"/>
              </a:spcBef>
            </a:pPr>
            <a:r>
              <a:rPr dirty="0" sz="1100" spc="-20">
                <a:latin typeface="MS Gothic"/>
                <a:cs typeface="MS Gothic"/>
              </a:rPr>
              <a:t>E-mail</a:t>
            </a:r>
            <a:r>
              <a:rPr dirty="0" sz="1100" spc="-20">
                <a:latin typeface="MS Mincho"/>
                <a:cs typeface="MS Mincho"/>
              </a:rPr>
              <a:t>：</a:t>
            </a:r>
            <a:r>
              <a:rPr dirty="0" u="sng" sz="1100" spc="-20">
                <a:solidFill>
                  <a:srgbClr val="0562C1"/>
                </a:solidFill>
                <a:uFill>
                  <a:solidFill>
                    <a:srgbClr val="0462C0"/>
                  </a:solidFill>
                </a:uFill>
                <a:latin typeface="MS Gothic"/>
                <a:cs typeface="MS Gothic"/>
                <a:hlinkClick r:id="rId3"/>
              </a:rPr>
              <a:t>checkeye-</a:t>
            </a:r>
            <a:r>
              <a:rPr dirty="0" u="sng" sz="1100" spc="-10">
                <a:solidFill>
                  <a:srgbClr val="0562C1"/>
                </a:solidFill>
                <a:uFill>
                  <a:solidFill>
                    <a:srgbClr val="0462C0"/>
                  </a:solidFill>
                </a:uFill>
                <a:latin typeface="MS Gothic"/>
                <a:cs typeface="MS Gothic"/>
                <a:hlinkClick r:id="rId3"/>
              </a:rPr>
              <a:t>dx@nichiigakkan.co.jp</a:t>
            </a:r>
            <a:endParaRPr sz="1100">
              <a:latin typeface="MS Gothic"/>
              <a:cs typeface="MS Gothic"/>
            </a:endParaRPr>
          </a:p>
        </p:txBody>
      </p:sp>
      <p:pic>
        <p:nvPicPr>
          <p:cNvPr id="10" name="object 10" descr=""/>
          <p:cNvPicPr/>
          <p:nvPr/>
        </p:nvPicPr>
        <p:blipFill>
          <a:blip r:embed="rId4" cstate="print"/>
          <a:stretch>
            <a:fillRect/>
          </a:stretch>
        </p:blipFill>
        <p:spPr>
          <a:xfrm>
            <a:off x="1397508" y="9342119"/>
            <a:ext cx="714755" cy="152400"/>
          </a:xfrm>
          <a:prstGeom prst="rect">
            <a:avLst/>
          </a:prstGeom>
        </p:spPr>
      </p:pic>
      <p:pic>
        <p:nvPicPr>
          <p:cNvPr id="11" name="object 11" descr=""/>
          <p:cNvPicPr/>
          <p:nvPr/>
        </p:nvPicPr>
        <p:blipFill>
          <a:blip r:embed="rId5" cstate="print"/>
          <a:stretch>
            <a:fillRect/>
          </a:stretch>
        </p:blipFill>
        <p:spPr>
          <a:xfrm>
            <a:off x="2233422" y="9337547"/>
            <a:ext cx="1247394" cy="1394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1079753" y="1296161"/>
            <a:ext cx="5398135" cy="252729"/>
          </a:xfrm>
          <a:prstGeom prst="rect">
            <a:avLst/>
          </a:prstGeom>
          <a:solidFill>
            <a:srgbClr val="98CBFF"/>
          </a:solidFill>
        </p:spPr>
        <p:txBody>
          <a:bodyPr wrap="square" lIns="0" tIns="24130" rIns="0" bIns="0" rtlCol="0" vert="horz">
            <a:spAutoFit/>
          </a:bodyPr>
          <a:lstStyle/>
          <a:p>
            <a:pPr marL="92075">
              <a:lnSpc>
                <a:spcPct val="100000"/>
              </a:lnSpc>
              <a:spcBef>
                <a:spcPts val="190"/>
              </a:spcBef>
            </a:pPr>
            <a:r>
              <a:rPr dirty="0" sz="1400" spc="-25">
                <a:solidFill>
                  <a:srgbClr val="001F5F"/>
                </a:solidFill>
                <a:latin typeface="MS Gothic"/>
                <a:cs typeface="MS Gothic"/>
              </a:rPr>
              <a:t>お問い合わせ機能</a:t>
            </a:r>
            <a:endParaRPr sz="1400">
              <a:latin typeface="MS Gothic"/>
              <a:cs typeface="MS Gothic"/>
            </a:endParaRPr>
          </a:p>
        </p:txBody>
      </p:sp>
      <p:sp>
        <p:nvSpPr>
          <p:cNvPr id="3" name="object 3" descr=""/>
          <p:cNvSpPr txBox="1"/>
          <p:nvPr/>
        </p:nvSpPr>
        <p:spPr>
          <a:xfrm>
            <a:off x="677672" y="1722832"/>
            <a:ext cx="6168390" cy="862965"/>
          </a:xfrm>
          <a:prstGeom prst="rect">
            <a:avLst/>
          </a:prstGeom>
        </p:spPr>
        <p:txBody>
          <a:bodyPr wrap="square" lIns="0" tIns="12700" rIns="0" bIns="0" rtlCol="0" vert="horz">
            <a:spAutoFit/>
          </a:bodyPr>
          <a:lstStyle/>
          <a:p>
            <a:pPr algn="just" marL="12700" marR="5080">
              <a:lnSpc>
                <a:spcPct val="125000"/>
              </a:lnSpc>
              <a:spcBef>
                <a:spcPts val="100"/>
              </a:spcBef>
            </a:pPr>
            <a:r>
              <a:rPr dirty="0" sz="1100" spc="-20">
                <a:latin typeface="MS Mincho"/>
                <a:cs typeface="MS Mincho"/>
              </a:rPr>
              <a:t>チェックアイ</a:t>
            </a:r>
            <a:r>
              <a:rPr dirty="0" sz="1100" spc="-10">
                <a:latin typeface="MS Mincho"/>
                <a:cs typeface="MS Mincho"/>
              </a:rPr>
              <a:t>DX</a:t>
            </a:r>
            <a:r>
              <a:rPr dirty="0" sz="1100" spc="-25">
                <a:latin typeface="MS Mincho"/>
                <a:cs typeface="MS Mincho"/>
              </a:rPr>
              <a:t>では分からないことや気になる事項についてお問い合わせ機能を利用してお問い合</a:t>
            </a:r>
            <a:r>
              <a:rPr dirty="0" sz="1100" spc="-20">
                <a:latin typeface="MS Mincho"/>
                <a:cs typeface="MS Mincho"/>
              </a:rPr>
              <a:t>わせを行う機能があります。それに対しチェックアイ</a:t>
            </a:r>
            <a:r>
              <a:rPr dirty="0" sz="1100" spc="-10">
                <a:latin typeface="MS Mincho"/>
                <a:cs typeface="MS Mincho"/>
              </a:rPr>
              <a:t>DX</a:t>
            </a:r>
            <a:r>
              <a:rPr dirty="0" sz="1100" spc="-25">
                <a:latin typeface="MS Mincho"/>
                <a:cs typeface="MS Mincho"/>
              </a:rPr>
              <a:t>のサポートデスクは問合せ内容を確認し、回答致します。</a:t>
            </a:r>
            <a:endParaRPr sz="1100">
              <a:latin typeface="MS Mincho"/>
              <a:cs typeface="MS Mincho"/>
            </a:endParaRPr>
          </a:p>
          <a:p>
            <a:pPr marL="12700">
              <a:lnSpc>
                <a:spcPct val="100000"/>
              </a:lnSpc>
              <a:spcBef>
                <a:spcPts val="325"/>
              </a:spcBef>
            </a:pPr>
            <a:r>
              <a:rPr dirty="0" sz="1100" spc="-25">
                <a:latin typeface="MS Mincho"/>
                <a:cs typeface="MS Mincho"/>
              </a:rPr>
              <a:t>ここではお問い合わせ機能の使い方について説明致します。</a:t>
            </a:r>
            <a:endParaRPr sz="1100">
              <a:latin typeface="MS Mincho"/>
              <a:cs typeface="MS Mincho"/>
            </a:endParaRPr>
          </a:p>
        </p:txBody>
      </p:sp>
      <p:grpSp>
        <p:nvGrpSpPr>
          <p:cNvPr id="4" name="object 4" descr=""/>
          <p:cNvGrpSpPr/>
          <p:nvPr/>
        </p:nvGrpSpPr>
        <p:grpSpPr>
          <a:xfrm>
            <a:off x="1151382" y="2707385"/>
            <a:ext cx="5647055" cy="3275965"/>
            <a:chOff x="1151382" y="2707385"/>
            <a:chExt cx="5647055" cy="3275965"/>
          </a:xfrm>
        </p:grpSpPr>
        <p:pic>
          <p:nvPicPr>
            <p:cNvPr id="5" name="object 5" descr=""/>
            <p:cNvPicPr/>
            <p:nvPr/>
          </p:nvPicPr>
          <p:blipFill>
            <a:blip r:embed="rId2" cstate="print"/>
            <a:stretch>
              <a:fillRect/>
            </a:stretch>
          </p:blipFill>
          <p:spPr>
            <a:xfrm>
              <a:off x="1151382" y="2707385"/>
              <a:ext cx="4834128" cy="3275837"/>
            </a:xfrm>
            <a:prstGeom prst="rect">
              <a:avLst/>
            </a:prstGeom>
          </p:spPr>
        </p:pic>
        <p:sp>
          <p:nvSpPr>
            <p:cNvPr id="6" name="object 6" descr=""/>
            <p:cNvSpPr/>
            <p:nvPr/>
          </p:nvSpPr>
          <p:spPr>
            <a:xfrm>
              <a:off x="4170426" y="3270503"/>
              <a:ext cx="334645" cy="311150"/>
            </a:xfrm>
            <a:custGeom>
              <a:avLst/>
              <a:gdLst/>
              <a:ahLst/>
              <a:cxnLst/>
              <a:rect l="l" t="t" r="r" b="b"/>
              <a:pathLst>
                <a:path w="334645" h="311150">
                  <a:moveTo>
                    <a:pt x="0" y="51816"/>
                  </a:moveTo>
                  <a:lnTo>
                    <a:pt x="4131" y="31825"/>
                  </a:lnTo>
                  <a:lnTo>
                    <a:pt x="15335" y="15335"/>
                  </a:lnTo>
                  <a:lnTo>
                    <a:pt x="31825" y="4131"/>
                  </a:lnTo>
                  <a:lnTo>
                    <a:pt x="51816" y="0"/>
                  </a:lnTo>
                  <a:lnTo>
                    <a:pt x="282702" y="0"/>
                  </a:lnTo>
                  <a:lnTo>
                    <a:pt x="303014" y="4131"/>
                  </a:lnTo>
                  <a:lnTo>
                    <a:pt x="319468" y="15335"/>
                  </a:lnTo>
                  <a:lnTo>
                    <a:pt x="330493" y="31825"/>
                  </a:lnTo>
                  <a:lnTo>
                    <a:pt x="334518" y="51816"/>
                  </a:lnTo>
                  <a:lnTo>
                    <a:pt x="334518" y="259080"/>
                  </a:lnTo>
                  <a:lnTo>
                    <a:pt x="330493" y="279392"/>
                  </a:lnTo>
                  <a:lnTo>
                    <a:pt x="319468" y="295846"/>
                  </a:lnTo>
                  <a:lnTo>
                    <a:pt x="303014" y="306871"/>
                  </a:lnTo>
                  <a:lnTo>
                    <a:pt x="282702" y="310896"/>
                  </a:lnTo>
                  <a:lnTo>
                    <a:pt x="51816" y="310896"/>
                  </a:lnTo>
                  <a:lnTo>
                    <a:pt x="31825" y="306871"/>
                  </a:lnTo>
                  <a:lnTo>
                    <a:pt x="15335" y="295846"/>
                  </a:lnTo>
                  <a:lnTo>
                    <a:pt x="4131" y="279392"/>
                  </a:lnTo>
                  <a:lnTo>
                    <a:pt x="0" y="259080"/>
                  </a:lnTo>
                  <a:lnTo>
                    <a:pt x="0" y="51816"/>
                  </a:lnTo>
                  <a:close/>
                </a:path>
              </a:pathLst>
            </a:custGeom>
            <a:ln w="19037">
              <a:solidFill>
                <a:srgbClr val="FF0000"/>
              </a:solidFill>
            </a:ln>
          </p:spPr>
          <p:txBody>
            <a:bodyPr wrap="square" lIns="0" tIns="0" rIns="0" bIns="0" rtlCol="0"/>
            <a:lstStyle/>
            <a:p/>
          </p:txBody>
        </p:sp>
        <p:sp>
          <p:nvSpPr>
            <p:cNvPr id="7" name="object 7" descr=""/>
            <p:cNvSpPr/>
            <p:nvPr/>
          </p:nvSpPr>
          <p:spPr>
            <a:xfrm>
              <a:off x="3215639" y="4019549"/>
              <a:ext cx="3576320" cy="653415"/>
            </a:xfrm>
            <a:custGeom>
              <a:avLst/>
              <a:gdLst/>
              <a:ahLst/>
              <a:cxnLst/>
              <a:rect l="l" t="t" r="r" b="b"/>
              <a:pathLst>
                <a:path w="3576320" h="653414">
                  <a:moveTo>
                    <a:pt x="3467862" y="0"/>
                  </a:moveTo>
                  <a:lnTo>
                    <a:pt x="108966" y="0"/>
                  </a:lnTo>
                  <a:lnTo>
                    <a:pt x="66544" y="8560"/>
                  </a:lnTo>
                  <a:lnTo>
                    <a:pt x="31908" y="31908"/>
                  </a:lnTo>
                  <a:lnTo>
                    <a:pt x="8560" y="66544"/>
                  </a:lnTo>
                  <a:lnTo>
                    <a:pt x="0" y="108966"/>
                  </a:lnTo>
                  <a:lnTo>
                    <a:pt x="0" y="544068"/>
                  </a:lnTo>
                  <a:lnTo>
                    <a:pt x="8560" y="586489"/>
                  </a:lnTo>
                  <a:lnTo>
                    <a:pt x="31908" y="621125"/>
                  </a:lnTo>
                  <a:lnTo>
                    <a:pt x="66544" y="644473"/>
                  </a:lnTo>
                  <a:lnTo>
                    <a:pt x="108966" y="653034"/>
                  </a:lnTo>
                  <a:lnTo>
                    <a:pt x="3467862" y="653034"/>
                  </a:lnTo>
                  <a:lnTo>
                    <a:pt x="3509843" y="644473"/>
                  </a:lnTo>
                  <a:lnTo>
                    <a:pt x="3544252" y="621125"/>
                  </a:lnTo>
                  <a:lnTo>
                    <a:pt x="3567517" y="586489"/>
                  </a:lnTo>
                  <a:lnTo>
                    <a:pt x="3576066" y="544068"/>
                  </a:lnTo>
                  <a:lnTo>
                    <a:pt x="3576066" y="108966"/>
                  </a:lnTo>
                  <a:lnTo>
                    <a:pt x="3567517" y="66544"/>
                  </a:lnTo>
                  <a:lnTo>
                    <a:pt x="3544252" y="31908"/>
                  </a:lnTo>
                  <a:lnTo>
                    <a:pt x="3509843" y="8560"/>
                  </a:lnTo>
                  <a:lnTo>
                    <a:pt x="3467862" y="0"/>
                  </a:lnTo>
                  <a:close/>
                </a:path>
              </a:pathLst>
            </a:custGeom>
            <a:solidFill>
              <a:srgbClr val="FFFFFF"/>
            </a:solidFill>
          </p:spPr>
          <p:txBody>
            <a:bodyPr wrap="square" lIns="0" tIns="0" rIns="0" bIns="0" rtlCol="0"/>
            <a:lstStyle/>
            <a:p/>
          </p:txBody>
        </p:sp>
        <p:sp>
          <p:nvSpPr>
            <p:cNvPr id="8" name="object 8" descr=""/>
            <p:cNvSpPr/>
            <p:nvPr/>
          </p:nvSpPr>
          <p:spPr>
            <a:xfrm>
              <a:off x="3215639" y="4019549"/>
              <a:ext cx="3576320" cy="653415"/>
            </a:xfrm>
            <a:custGeom>
              <a:avLst/>
              <a:gdLst/>
              <a:ahLst/>
              <a:cxnLst/>
              <a:rect l="l" t="t" r="r" b="b"/>
              <a:pathLst>
                <a:path w="3576320" h="653414">
                  <a:moveTo>
                    <a:pt x="0" y="108966"/>
                  </a:moveTo>
                  <a:lnTo>
                    <a:pt x="8560" y="66544"/>
                  </a:lnTo>
                  <a:lnTo>
                    <a:pt x="31908" y="31908"/>
                  </a:lnTo>
                  <a:lnTo>
                    <a:pt x="66544" y="8560"/>
                  </a:lnTo>
                  <a:lnTo>
                    <a:pt x="108966" y="0"/>
                  </a:lnTo>
                  <a:lnTo>
                    <a:pt x="3467862" y="0"/>
                  </a:lnTo>
                  <a:lnTo>
                    <a:pt x="3509843" y="8560"/>
                  </a:lnTo>
                  <a:lnTo>
                    <a:pt x="3544252" y="31908"/>
                  </a:lnTo>
                  <a:lnTo>
                    <a:pt x="3567517" y="66544"/>
                  </a:lnTo>
                  <a:lnTo>
                    <a:pt x="3576066" y="108966"/>
                  </a:lnTo>
                  <a:lnTo>
                    <a:pt x="3576066" y="544068"/>
                  </a:lnTo>
                  <a:lnTo>
                    <a:pt x="3567517" y="586489"/>
                  </a:lnTo>
                  <a:lnTo>
                    <a:pt x="3544252" y="621125"/>
                  </a:lnTo>
                  <a:lnTo>
                    <a:pt x="3509843" y="644473"/>
                  </a:lnTo>
                  <a:lnTo>
                    <a:pt x="3467862" y="653034"/>
                  </a:lnTo>
                  <a:lnTo>
                    <a:pt x="108966" y="653034"/>
                  </a:lnTo>
                  <a:lnTo>
                    <a:pt x="66544" y="644473"/>
                  </a:lnTo>
                  <a:lnTo>
                    <a:pt x="31908" y="621125"/>
                  </a:lnTo>
                  <a:lnTo>
                    <a:pt x="8560" y="586489"/>
                  </a:lnTo>
                  <a:lnTo>
                    <a:pt x="0" y="544068"/>
                  </a:lnTo>
                  <a:lnTo>
                    <a:pt x="0" y="108966"/>
                  </a:lnTo>
                  <a:close/>
                </a:path>
              </a:pathLst>
            </a:custGeom>
            <a:ln w="12700">
              <a:solidFill>
                <a:srgbClr val="FF0000"/>
              </a:solidFill>
            </a:ln>
          </p:spPr>
          <p:txBody>
            <a:bodyPr wrap="square" lIns="0" tIns="0" rIns="0" bIns="0" rtlCol="0"/>
            <a:lstStyle/>
            <a:p/>
          </p:txBody>
        </p:sp>
      </p:grpSp>
      <p:sp>
        <p:nvSpPr>
          <p:cNvPr id="9" name="object 9" descr=""/>
          <p:cNvSpPr txBox="1"/>
          <p:nvPr/>
        </p:nvSpPr>
        <p:spPr>
          <a:xfrm>
            <a:off x="3326384" y="4113225"/>
            <a:ext cx="323659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0">
                <a:latin typeface="MS Mincho"/>
                <a:cs typeface="MS Mincho"/>
              </a:rPr>
              <a:t>チェックアイ</a:t>
            </a:r>
            <a:r>
              <a:rPr dirty="0" sz="1100" spc="-10">
                <a:latin typeface="MS Mincho"/>
                <a:cs typeface="MS Mincho"/>
              </a:rPr>
              <a:t>DX</a:t>
            </a:r>
            <a:r>
              <a:rPr dirty="0" sz="1100" spc="-25">
                <a:latin typeface="MS Mincho"/>
                <a:cs typeface="MS Mincho"/>
              </a:rPr>
              <a:t>右上のツールバー「お問い合わせ」アイコンをダブルクリックします。</a:t>
            </a:r>
            <a:endParaRPr sz="1100">
              <a:latin typeface="MS Mincho"/>
              <a:cs typeface="MS Mincho"/>
            </a:endParaRPr>
          </a:p>
        </p:txBody>
      </p:sp>
      <p:grpSp>
        <p:nvGrpSpPr>
          <p:cNvPr id="10" name="object 10" descr=""/>
          <p:cNvGrpSpPr/>
          <p:nvPr/>
        </p:nvGrpSpPr>
        <p:grpSpPr>
          <a:xfrm>
            <a:off x="4303776" y="3567684"/>
            <a:ext cx="958850" cy="445770"/>
            <a:chOff x="4303776" y="3567684"/>
            <a:chExt cx="958850" cy="445770"/>
          </a:xfrm>
        </p:grpSpPr>
        <p:sp>
          <p:nvSpPr>
            <p:cNvPr id="11" name="object 11" descr=""/>
            <p:cNvSpPr/>
            <p:nvPr/>
          </p:nvSpPr>
          <p:spPr>
            <a:xfrm>
              <a:off x="4303776" y="3581400"/>
              <a:ext cx="76200" cy="432434"/>
            </a:xfrm>
            <a:custGeom>
              <a:avLst/>
              <a:gdLst/>
              <a:ahLst/>
              <a:cxnLst/>
              <a:rect l="l" t="t" r="r" b="b"/>
              <a:pathLst>
                <a:path w="76200" h="432435">
                  <a:moveTo>
                    <a:pt x="48006" y="64007"/>
                  </a:moveTo>
                  <a:lnTo>
                    <a:pt x="28956" y="64007"/>
                  </a:lnTo>
                  <a:lnTo>
                    <a:pt x="28956" y="432053"/>
                  </a:lnTo>
                  <a:lnTo>
                    <a:pt x="48006" y="432053"/>
                  </a:lnTo>
                  <a:lnTo>
                    <a:pt x="48006" y="64007"/>
                  </a:lnTo>
                  <a:close/>
                </a:path>
                <a:path w="76200" h="432435">
                  <a:moveTo>
                    <a:pt x="38100" y="0"/>
                  </a:moveTo>
                  <a:lnTo>
                    <a:pt x="0" y="76200"/>
                  </a:lnTo>
                  <a:lnTo>
                    <a:pt x="28956" y="76200"/>
                  </a:lnTo>
                  <a:lnTo>
                    <a:pt x="28956" y="64007"/>
                  </a:lnTo>
                  <a:lnTo>
                    <a:pt x="70103" y="64007"/>
                  </a:lnTo>
                  <a:lnTo>
                    <a:pt x="38100" y="0"/>
                  </a:lnTo>
                  <a:close/>
                </a:path>
                <a:path w="76200" h="432435">
                  <a:moveTo>
                    <a:pt x="70103" y="64007"/>
                  </a:moveTo>
                  <a:lnTo>
                    <a:pt x="48006" y="64007"/>
                  </a:lnTo>
                  <a:lnTo>
                    <a:pt x="48006" y="76200"/>
                  </a:lnTo>
                  <a:lnTo>
                    <a:pt x="76200" y="76200"/>
                  </a:lnTo>
                  <a:lnTo>
                    <a:pt x="70103" y="64007"/>
                  </a:lnTo>
                  <a:close/>
                </a:path>
              </a:pathLst>
            </a:custGeom>
            <a:solidFill>
              <a:srgbClr val="FF0000"/>
            </a:solidFill>
          </p:spPr>
          <p:txBody>
            <a:bodyPr wrap="square" lIns="0" tIns="0" rIns="0" bIns="0" rtlCol="0"/>
            <a:lstStyle/>
            <a:p/>
          </p:txBody>
        </p:sp>
        <p:pic>
          <p:nvPicPr>
            <p:cNvPr id="12" name="object 12" descr=""/>
            <p:cNvPicPr/>
            <p:nvPr/>
          </p:nvPicPr>
          <p:blipFill>
            <a:blip r:embed="rId3" cstate="print"/>
            <a:stretch>
              <a:fillRect/>
            </a:stretch>
          </p:blipFill>
          <p:spPr>
            <a:xfrm>
              <a:off x="4501896" y="3567684"/>
              <a:ext cx="760476" cy="349757"/>
            </a:xfrm>
            <a:prstGeom prst="rect">
              <a:avLst/>
            </a:prstGeom>
          </p:spPr>
        </p:pic>
      </p:grpSp>
      <p:grpSp>
        <p:nvGrpSpPr>
          <p:cNvPr id="13" name="object 13" descr=""/>
          <p:cNvGrpSpPr/>
          <p:nvPr/>
        </p:nvGrpSpPr>
        <p:grpSpPr>
          <a:xfrm>
            <a:off x="1150366" y="6278117"/>
            <a:ext cx="4835525" cy="3678554"/>
            <a:chOff x="1150366" y="6278117"/>
            <a:chExt cx="4835525" cy="3678554"/>
          </a:xfrm>
        </p:grpSpPr>
        <p:pic>
          <p:nvPicPr>
            <p:cNvPr id="14" name="object 14" descr=""/>
            <p:cNvPicPr/>
            <p:nvPr/>
          </p:nvPicPr>
          <p:blipFill>
            <a:blip r:embed="rId4" cstate="print"/>
            <a:stretch>
              <a:fillRect/>
            </a:stretch>
          </p:blipFill>
          <p:spPr>
            <a:xfrm>
              <a:off x="1151382" y="6278117"/>
              <a:ext cx="4834128" cy="3678174"/>
            </a:xfrm>
            <a:prstGeom prst="rect">
              <a:avLst/>
            </a:prstGeom>
          </p:spPr>
        </p:pic>
        <p:sp>
          <p:nvSpPr>
            <p:cNvPr id="15" name="object 15" descr=""/>
            <p:cNvSpPr/>
            <p:nvPr/>
          </p:nvSpPr>
          <p:spPr>
            <a:xfrm>
              <a:off x="1288542" y="7377683"/>
              <a:ext cx="654050" cy="247650"/>
            </a:xfrm>
            <a:custGeom>
              <a:avLst/>
              <a:gdLst/>
              <a:ahLst/>
              <a:cxnLst/>
              <a:rect l="l" t="t" r="r" b="b"/>
              <a:pathLst>
                <a:path w="654050" h="247650">
                  <a:moveTo>
                    <a:pt x="0" y="41147"/>
                  </a:moveTo>
                  <a:lnTo>
                    <a:pt x="3214" y="25074"/>
                  </a:lnTo>
                  <a:lnTo>
                    <a:pt x="12001" y="12001"/>
                  </a:lnTo>
                  <a:lnTo>
                    <a:pt x="25074" y="3214"/>
                  </a:lnTo>
                  <a:lnTo>
                    <a:pt x="41148" y="0"/>
                  </a:lnTo>
                  <a:lnTo>
                    <a:pt x="612648" y="0"/>
                  </a:lnTo>
                  <a:lnTo>
                    <a:pt x="628721" y="3214"/>
                  </a:lnTo>
                  <a:lnTo>
                    <a:pt x="641794" y="12001"/>
                  </a:lnTo>
                  <a:lnTo>
                    <a:pt x="650581" y="25074"/>
                  </a:lnTo>
                  <a:lnTo>
                    <a:pt x="653796" y="41147"/>
                  </a:lnTo>
                  <a:lnTo>
                    <a:pt x="653796" y="205739"/>
                  </a:lnTo>
                  <a:lnTo>
                    <a:pt x="650581" y="221932"/>
                  </a:lnTo>
                  <a:lnTo>
                    <a:pt x="641794" y="235267"/>
                  </a:lnTo>
                  <a:lnTo>
                    <a:pt x="628721" y="244316"/>
                  </a:lnTo>
                  <a:lnTo>
                    <a:pt x="612648" y="247649"/>
                  </a:lnTo>
                  <a:lnTo>
                    <a:pt x="41148" y="247649"/>
                  </a:lnTo>
                  <a:lnTo>
                    <a:pt x="25074" y="244316"/>
                  </a:lnTo>
                  <a:lnTo>
                    <a:pt x="12001" y="235267"/>
                  </a:lnTo>
                  <a:lnTo>
                    <a:pt x="3214" y="221932"/>
                  </a:lnTo>
                  <a:lnTo>
                    <a:pt x="0" y="205739"/>
                  </a:lnTo>
                  <a:lnTo>
                    <a:pt x="0" y="41147"/>
                  </a:lnTo>
                  <a:close/>
                </a:path>
              </a:pathLst>
            </a:custGeom>
            <a:ln w="19037">
              <a:solidFill>
                <a:srgbClr val="FF0000"/>
              </a:solidFill>
            </a:ln>
          </p:spPr>
          <p:txBody>
            <a:bodyPr wrap="square" lIns="0" tIns="0" rIns="0" bIns="0" rtlCol="0"/>
            <a:lstStyle/>
            <a:p/>
          </p:txBody>
        </p:sp>
        <p:sp>
          <p:nvSpPr>
            <p:cNvPr id="16" name="object 16" descr=""/>
            <p:cNvSpPr/>
            <p:nvPr/>
          </p:nvSpPr>
          <p:spPr>
            <a:xfrm>
              <a:off x="1156716" y="7882127"/>
              <a:ext cx="2093595" cy="429259"/>
            </a:xfrm>
            <a:custGeom>
              <a:avLst/>
              <a:gdLst/>
              <a:ahLst/>
              <a:cxnLst/>
              <a:rect l="l" t="t" r="r" b="b"/>
              <a:pathLst>
                <a:path w="2093595" h="429259">
                  <a:moveTo>
                    <a:pt x="2021586" y="0"/>
                  </a:moveTo>
                  <a:lnTo>
                    <a:pt x="71628" y="0"/>
                  </a:lnTo>
                  <a:lnTo>
                    <a:pt x="43719" y="5619"/>
                  </a:lnTo>
                  <a:lnTo>
                    <a:pt x="20955" y="20955"/>
                  </a:lnTo>
                  <a:lnTo>
                    <a:pt x="5619" y="43719"/>
                  </a:lnTo>
                  <a:lnTo>
                    <a:pt x="0" y="71628"/>
                  </a:lnTo>
                  <a:lnTo>
                    <a:pt x="0" y="357378"/>
                  </a:lnTo>
                  <a:lnTo>
                    <a:pt x="5619" y="385286"/>
                  </a:lnTo>
                  <a:lnTo>
                    <a:pt x="20954" y="408051"/>
                  </a:lnTo>
                  <a:lnTo>
                    <a:pt x="43719" y="423386"/>
                  </a:lnTo>
                  <a:lnTo>
                    <a:pt x="71628" y="429006"/>
                  </a:lnTo>
                  <a:lnTo>
                    <a:pt x="2021586" y="429006"/>
                  </a:lnTo>
                  <a:lnTo>
                    <a:pt x="2049494" y="423386"/>
                  </a:lnTo>
                  <a:lnTo>
                    <a:pt x="2072259" y="408051"/>
                  </a:lnTo>
                  <a:lnTo>
                    <a:pt x="2087594" y="385286"/>
                  </a:lnTo>
                  <a:lnTo>
                    <a:pt x="2093214" y="357378"/>
                  </a:lnTo>
                  <a:lnTo>
                    <a:pt x="2093214" y="71628"/>
                  </a:lnTo>
                  <a:lnTo>
                    <a:pt x="2087594" y="43719"/>
                  </a:lnTo>
                  <a:lnTo>
                    <a:pt x="2072258" y="20955"/>
                  </a:lnTo>
                  <a:lnTo>
                    <a:pt x="2049494" y="5619"/>
                  </a:lnTo>
                  <a:lnTo>
                    <a:pt x="2021586" y="0"/>
                  </a:lnTo>
                  <a:close/>
                </a:path>
              </a:pathLst>
            </a:custGeom>
            <a:solidFill>
              <a:srgbClr val="FFFFFF"/>
            </a:solidFill>
          </p:spPr>
          <p:txBody>
            <a:bodyPr wrap="square" lIns="0" tIns="0" rIns="0" bIns="0" rtlCol="0"/>
            <a:lstStyle/>
            <a:p/>
          </p:txBody>
        </p:sp>
        <p:sp>
          <p:nvSpPr>
            <p:cNvPr id="17" name="object 17" descr=""/>
            <p:cNvSpPr/>
            <p:nvPr/>
          </p:nvSpPr>
          <p:spPr>
            <a:xfrm>
              <a:off x="1156716" y="7882127"/>
              <a:ext cx="2093595" cy="429259"/>
            </a:xfrm>
            <a:custGeom>
              <a:avLst/>
              <a:gdLst/>
              <a:ahLst/>
              <a:cxnLst/>
              <a:rect l="l" t="t" r="r" b="b"/>
              <a:pathLst>
                <a:path w="2093595" h="429259">
                  <a:moveTo>
                    <a:pt x="0" y="71628"/>
                  </a:moveTo>
                  <a:lnTo>
                    <a:pt x="5619" y="43719"/>
                  </a:lnTo>
                  <a:lnTo>
                    <a:pt x="20955" y="20955"/>
                  </a:lnTo>
                  <a:lnTo>
                    <a:pt x="43719" y="5619"/>
                  </a:lnTo>
                  <a:lnTo>
                    <a:pt x="71628" y="0"/>
                  </a:lnTo>
                  <a:lnTo>
                    <a:pt x="2021586" y="0"/>
                  </a:lnTo>
                  <a:lnTo>
                    <a:pt x="2049494" y="5619"/>
                  </a:lnTo>
                  <a:lnTo>
                    <a:pt x="2072258" y="20955"/>
                  </a:lnTo>
                  <a:lnTo>
                    <a:pt x="2087594" y="43719"/>
                  </a:lnTo>
                  <a:lnTo>
                    <a:pt x="2093214" y="71628"/>
                  </a:lnTo>
                  <a:lnTo>
                    <a:pt x="2093214" y="357378"/>
                  </a:lnTo>
                  <a:lnTo>
                    <a:pt x="2087594" y="385286"/>
                  </a:lnTo>
                  <a:lnTo>
                    <a:pt x="2072259" y="408051"/>
                  </a:lnTo>
                  <a:lnTo>
                    <a:pt x="2049494" y="423386"/>
                  </a:lnTo>
                  <a:lnTo>
                    <a:pt x="2021586" y="429006"/>
                  </a:lnTo>
                  <a:lnTo>
                    <a:pt x="71628" y="429006"/>
                  </a:lnTo>
                  <a:lnTo>
                    <a:pt x="43719" y="423386"/>
                  </a:lnTo>
                  <a:lnTo>
                    <a:pt x="20954" y="408051"/>
                  </a:lnTo>
                  <a:lnTo>
                    <a:pt x="5619" y="385286"/>
                  </a:lnTo>
                  <a:lnTo>
                    <a:pt x="0" y="357378"/>
                  </a:lnTo>
                  <a:lnTo>
                    <a:pt x="0" y="71628"/>
                  </a:lnTo>
                  <a:close/>
                </a:path>
              </a:pathLst>
            </a:custGeom>
            <a:ln w="12700">
              <a:solidFill>
                <a:srgbClr val="FF0000"/>
              </a:solidFill>
            </a:ln>
          </p:spPr>
          <p:txBody>
            <a:bodyPr wrap="square" lIns="0" tIns="0" rIns="0" bIns="0" rtlCol="0"/>
            <a:lstStyle/>
            <a:p/>
          </p:txBody>
        </p:sp>
      </p:grpSp>
      <p:sp>
        <p:nvSpPr>
          <p:cNvPr id="18" name="object 18" descr=""/>
          <p:cNvSpPr txBox="1"/>
          <p:nvPr/>
        </p:nvSpPr>
        <p:spPr>
          <a:xfrm>
            <a:off x="1256791" y="8010394"/>
            <a:ext cx="1840864"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「新しい問合せ」をクリック</a:t>
            </a:r>
            <a:endParaRPr sz="1100">
              <a:latin typeface="MS Mincho"/>
              <a:cs typeface="MS Mincho"/>
            </a:endParaRPr>
          </a:p>
        </p:txBody>
      </p:sp>
      <p:pic>
        <p:nvPicPr>
          <p:cNvPr id="19" name="object 19" descr=""/>
          <p:cNvPicPr/>
          <p:nvPr/>
        </p:nvPicPr>
        <p:blipFill>
          <a:blip r:embed="rId5" cstate="print"/>
          <a:stretch>
            <a:fillRect/>
          </a:stretch>
        </p:blipFill>
        <p:spPr>
          <a:xfrm>
            <a:off x="1485900" y="7625333"/>
            <a:ext cx="76200" cy="251460"/>
          </a:xfrm>
          <a:prstGeom prst="rect">
            <a:avLst/>
          </a:prstGeom>
        </p:spPr>
      </p:pic>
      <p:sp>
        <p:nvSpPr>
          <p:cNvPr id="20" name="object 20"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956310" y="2478785"/>
            <a:ext cx="6261100" cy="5514340"/>
            <a:chOff x="956310" y="2478785"/>
            <a:chExt cx="6261100" cy="5514340"/>
          </a:xfrm>
        </p:grpSpPr>
        <p:pic>
          <p:nvPicPr>
            <p:cNvPr id="3" name="object 3" descr=""/>
            <p:cNvPicPr/>
            <p:nvPr/>
          </p:nvPicPr>
          <p:blipFill>
            <a:blip r:embed="rId2" cstate="print"/>
            <a:stretch>
              <a:fillRect/>
            </a:stretch>
          </p:blipFill>
          <p:spPr>
            <a:xfrm>
              <a:off x="956310" y="2478785"/>
              <a:ext cx="5374386" cy="3483102"/>
            </a:xfrm>
            <a:prstGeom prst="rect">
              <a:avLst/>
            </a:prstGeom>
          </p:spPr>
        </p:pic>
        <p:sp>
          <p:nvSpPr>
            <p:cNvPr id="4" name="object 4" descr=""/>
            <p:cNvSpPr/>
            <p:nvPr/>
          </p:nvSpPr>
          <p:spPr>
            <a:xfrm>
              <a:off x="1036320" y="3128771"/>
              <a:ext cx="4541520" cy="2255520"/>
            </a:xfrm>
            <a:custGeom>
              <a:avLst/>
              <a:gdLst/>
              <a:ahLst/>
              <a:cxnLst/>
              <a:rect l="l" t="t" r="r" b="b"/>
              <a:pathLst>
                <a:path w="4541520" h="2255520">
                  <a:moveTo>
                    <a:pt x="3976116" y="2216657"/>
                  </a:moveTo>
                  <a:lnTo>
                    <a:pt x="3979199" y="2231731"/>
                  </a:lnTo>
                  <a:lnTo>
                    <a:pt x="3987641" y="2244089"/>
                  </a:lnTo>
                  <a:lnTo>
                    <a:pt x="4000226" y="2252448"/>
                  </a:lnTo>
                  <a:lnTo>
                    <a:pt x="4015740" y="2255519"/>
                  </a:lnTo>
                  <a:lnTo>
                    <a:pt x="4502658" y="2255519"/>
                  </a:lnTo>
                  <a:lnTo>
                    <a:pt x="4517731" y="2252448"/>
                  </a:lnTo>
                  <a:lnTo>
                    <a:pt x="4530090" y="2244089"/>
                  </a:lnTo>
                  <a:lnTo>
                    <a:pt x="4538448" y="2231731"/>
                  </a:lnTo>
                  <a:lnTo>
                    <a:pt x="4541520" y="2216657"/>
                  </a:lnTo>
                  <a:lnTo>
                    <a:pt x="4541520" y="2060447"/>
                  </a:lnTo>
                  <a:lnTo>
                    <a:pt x="4538448" y="2044934"/>
                  </a:lnTo>
                  <a:lnTo>
                    <a:pt x="4530090" y="2032349"/>
                  </a:lnTo>
                  <a:lnTo>
                    <a:pt x="4517731" y="2023907"/>
                  </a:lnTo>
                  <a:lnTo>
                    <a:pt x="4502658" y="2020823"/>
                  </a:lnTo>
                  <a:lnTo>
                    <a:pt x="4015740" y="2020823"/>
                  </a:lnTo>
                  <a:lnTo>
                    <a:pt x="4000226" y="2023907"/>
                  </a:lnTo>
                  <a:lnTo>
                    <a:pt x="3987641" y="2032349"/>
                  </a:lnTo>
                  <a:lnTo>
                    <a:pt x="3979199" y="2044934"/>
                  </a:lnTo>
                  <a:lnTo>
                    <a:pt x="3976116" y="2060447"/>
                  </a:lnTo>
                  <a:lnTo>
                    <a:pt x="3976116" y="2216657"/>
                  </a:lnTo>
                  <a:close/>
                </a:path>
                <a:path w="4541520" h="2255520">
                  <a:moveTo>
                    <a:pt x="0" y="0"/>
                  </a:moveTo>
                  <a:lnTo>
                    <a:pt x="4541520" y="0"/>
                  </a:lnTo>
                  <a:lnTo>
                    <a:pt x="4541520" y="1866137"/>
                  </a:lnTo>
                  <a:lnTo>
                    <a:pt x="0" y="1866137"/>
                  </a:lnTo>
                  <a:lnTo>
                    <a:pt x="0" y="0"/>
                  </a:lnTo>
                  <a:close/>
                </a:path>
              </a:pathLst>
            </a:custGeom>
            <a:ln w="19037">
              <a:solidFill>
                <a:srgbClr val="FF0000"/>
              </a:solidFill>
            </a:ln>
          </p:spPr>
          <p:txBody>
            <a:bodyPr wrap="square" lIns="0" tIns="0" rIns="0" bIns="0" rtlCol="0"/>
            <a:lstStyle/>
            <a:p/>
          </p:txBody>
        </p:sp>
        <p:pic>
          <p:nvPicPr>
            <p:cNvPr id="5" name="object 5" descr=""/>
            <p:cNvPicPr/>
            <p:nvPr/>
          </p:nvPicPr>
          <p:blipFill>
            <a:blip r:embed="rId3" cstate="print"/>
            <a:stretch>
              <a:fillRect/>
            </a:stretch>
          </p:blipFill>
          <p:spPr>
            <a:xfrm>
              <a:off x="4522469" y="5729477"/>
              <a:ext cx="1654302" cy="772668"/>
            </a:xfrm>
            <a:prstGeom prst="rect">
              <a:avLst/>
            </a:prstGeom>
          </p:spPr>
        </p:pic>
        <p:pic>
          <p:nvPicPr>
            <p:cNvPr id="6" name="object 6" descr=""/>
            <p:cNvPicPr/>
            <p:nvPr/>
          </p:nvPicPr>
          <p:blipFill>
            <a:blip r:embed="rId4" cstate="print"/>
            <a:stretch>
              <a:fillRect/>
            </a:stretch>
          </p:blipFill>
          <p:spPr>
            <a:xfrm>
              <a:off x="5183886" y="5435345"/>
              <a:ext cx="222503" cy="248412"/>
            </a:xfrm>
            <a:prstGeom prst="rect">
              <a:avLst/>
            </a:prstGeom>
          </p:spPr>
        </p:pic>
        <p:sp>
          <p:nvSpPr>
            <p:cNvPr id="7" name="object 7" descr=""/>
            <p:cNvSpPr/>
            <p:nvPr/>
          </p:nvSpPr>
          <p:spPr>
            <a:xfrm>
              <a:off x="5183886" y="5435345"/>
              <a:ext cx="222885" cy="248920"/>
            </a:xfrm>
            <a:custGeom>
              <a:avLst/>
              <a:gdLst/>
              <a:ahLst/>
              <a:cxnLst/>
              <a:rect l="l" t="t" r="r" b="b"/>
              <a:pathLst>
                <a:path w="222885" h="248920">
                  <a:moveTo>
                    <a:pt x="0" y="137160"/>
                  </a:moveTo>
                  <a:lnTo>
                    <a:pt x="55626" y="137160"/>
                  </a:lnTo>
                  <a:lnTo>
                    <a:pt x="55626" y="0"/>
                  </a:lnTo>
                  <a:lnTo>
                    <a:pt x="166878" y="0"/>
                  </a:lnTo>
                  <a:lnTo>
                    <a:pt x="166878" y="137160"/>
                  </a:lnTo>
                  <a:lnTo>
                    <a:pt x="222504" y="137160"/>
                  </a:lnTo>
                  <a:lnTo>
                    <a:pt x="111252" y="248412"/>
                  </a:lnTo>
                  <a:lnTo>
                    <a:pt x="0" y="137160"/>
                  </a:lnTo>
                  <a:close/>
                </a:path>
              </a:pathLst>
            </a:custGeom>
            <a:ln w="19037">
              <a:solidFill>
                <a:srgbClr val="FF0000"/>
              </a:solidFill>
            </a:ln>
          </p:spPr>
          <p:txBody>
            <a:bodyPr wrap="square" lIns="0" tIns="0" rIns="0" bIns="0" rtlCol="0"/>
            <a:lstStyle/>
            <a:p/>
          </p:txBody>
        </p:sp>
        <p:sp>
          <p:nvSpPr>
            <p:cNvPr id="8" name="object 8" descr=""/>
            <p:cNvSpPr/>
            <p:nvPr/>
          </p:nvSpPr>
          <p:spPr>
            <a:xfrm>
              <a:off x="5377433" y="6222491"/>
              <a:ext cx="697230" cy="220345"/>
            </a:xfrm>
            <a:custGeom>
              <a:avLst/>
              <a:gdLst/>
              <a:ahLst/>
              <a:cxnLst/>
              <a:rect l="l" t="t" r="r" b="b"/>
              <a:pathLst>
                <a:path w="697229" h="220345">
                  <a:moveTo>
                    <a:pt x="0" y="36575"/>
                  </a:moveTo>
                  <a:lnTo>
                    <a:pt x="2821" y="22181"/>
                  </a:lnTo>
                  <a:lnTo>
                    <a:pt x="10572" y="10572"/>
                  </a:lnTo>
                  <a:lnTo>
                    <a:pt x="22181" y="2821"/>
                  </a:lnTo>
                  <a:lnTo>
                    <a:pt x="36576" y="0"/>
                  </a:lnTo>
                  <a:lnTo>
                    <a:pt x="660654" y="0"/>
                  </a:lnTo>
                  <a:lnTo>
                    <a:pt x="675048" y="2821"/>
                  </a:lnTo>
                  <a:lnTo>
                    <a:pt x="686657" y="10572"/>
                  </a:lnTo>
                  <a:lnTo>
                    <a:pt x="694408" y="22181"/>
                  </a:lnTo>
                  <a:lnTo>
                    <a:pt x="697230" y="36575"/>
                  </a:lnTo>
                  <a:lnTo>
                    <a:pt x="697230" y="183641"/>
                  </a:lnTo>
                  <a:lnTo>
                    <a:pt x="694408" y="197715"/>
                  </a:lnTo>
                  <a:lnTo>
                    <a:pt x="686657" y="209359"/>
                  </a:lnTo>
                  <a:lnTo>
                    <a:pt x="675048" y="217289"/>
                  </a:lnTo>
                  <a:lnTo>
                    <a:pt x="660654" y="220217"/>
                  </a:lnTo>
                  <a:lnTo>
                    <a:pt x="36576" y="220217"/>
                  </a:lnTo>
                  <a:lnTo>
                    <a:pt x="22181" y="217289"/>
                  </a:lnTo>
                  <a:lnTo>
                    <a:pt x="10572" y="209359"/>
                  </a:lnTo>
                  <a:lnTo>
                    <a:pt x="2821" y="197715"/>
                  </a:lnTo>
                  <a:lnTo>
                    <a:pt x="0" y="183641"/>
                  </a:lnTo>
                  <a:lnTo>
                    <a:pt x="0" y="36575"/>
                  </a:lnTo>
                  <a:close/>
                </a:path>
              </a:pathLst>
            </a:custGeom>
            <a:ln w="19037">
              <a:solidFill>
                <a:srgbClr val="0000FF"/>
              </a:solidFill>
            </a:ln>
          </p:spPr>
          <p:txBody>
            <a:bodyPr wrap="square" lIns="0" tIns="0" rIns="0" bIns="0" rtlCol="0"/>
            <a:lstStyle/>
            <a:p/>
          </p:txBody>
        </p:sp>
        <p:sp>
          <p:nvSpPr>
            <p:cNvPr id="9" name="object 9" descr=""/>
            <p:cNvSpPr/>
            <p:nvPr/>
          </p:nvSpPr>
          <p:spPr>
            <a:xfrm>
              <a:off x="5183886" y="6816089"/>
              <a:ext cx="2026920" cy="1170940"/>
            </a:xfrm>
            <a:custGeom>
              <a:avLst/>
              <a:gdLst/>
              <a:ahLst/>
              <a:cxnLst/>
              <a:rect l="l" t="t" r="r" b="b"/>
              <a:pathLst>
                <a:path w="2026920" h="1170940">
                  <a:moveTo>
                    <a:pt x="0" y="195071"/>
                  </a:moveTo>
                  <a:lnTo>
                    <a:pt x="5169" y="150436"/>
                  </a:lnTo>
                  <a:lnTo>
                    <a:pt x="19896" y="109412"/>
                  </a:lnTo>
                  <a:lnTo>
                    <a:pt x="43007" y="73187"/>
                  </a:lnTo>
                  <a:lnTo>
                    <a:pt x="73329" y="42947"/>
                  </a:lnTo>
                  <a:lnTo>
                    <a:pt x="109690" y="19878"/>
                  </a:lnTo>
                  <a:lnTo>
                    <a:pt x="150915" y="5167"/>
                  </a:lnTo>
                  <a:lnTo>
                    <a:pt x="195834" y="0"/>
                  </a:lnTo>
                  <a:lnTo>
                    <a:pt x="1831848" y="0"/>
                  </a:lnTo>
                  <a:lnTo>
                    <a:pt x="1876483" y="5167"/>
                  </a:lnTo>
                  <a:lnTo>
                    <a:pt x="1917507" y="19878"/>
                  </a:lnTo>
                  <a:lnTo>
                    <a:pt x="1953732" y="42947"/>
                  </a:lnTo>
                  <a:lnTo>
                    <a:pt x="1983972" y="73187"/>
                  </a:lnTo>
                  <a:lnTo>
                    <a:pt x="2007041" y="109412"/>
                  </a:lnTo>
                  <a:lnTo>
                    <a:pt x="2021752" y="150436"/>
                  </a:lnTo>
                  <a:lnTo>
                    <a:pt x="2026920" y="195071"/>
                  </a:lnTo>
                  <a:lnTo>
                    <a:pt x="2026920" y="975359"/>
                  </a:lnTo>
                  <a:lnTo>
                    <a:pt x="2021752" y="1020235"/>
                  </a:lnTo>
                  <a:lnTo>
                    <a:pt x="2007041" y="1061352"/>
                  </a:lnTo>
                  <a:lnTo>
                    <a:pt x="1983972" y="1097564"/>
                  </a:lnTo>
                  <a:lnTo>
                    <a:pt x="1953732" y="1127724"/>
                  </a:lnTo>
                  <a:lnTo>
                    <a:pt x="1917507" y="1150686"/>
                  </a:lnTo>
                  <a:lnTo>
                    <a:pt x="1876483" y="1165304"/>
                  </a:lnTo>
                  <a:lnTo>
                    <a:pt x="1831848" y="1170431"/>
                  </a:lnTo>
                  <a:lnTo>
                    <a:pt x="195834" y="1170431"/>
                  </a:lnTo>
                  <a:lnTo>
                    <a:pt x="150915" y="1165304"/>
                  </a:lnTo>
                  <a:lnTo>
                    <a:pt x="109690" y="1150686"/>
                  </a:lnTo>
                  <a:lnTo>
                    <a:pt x="73329" y="1127724"/>
                  </a:lnTo>
                  <a:lnTo>
                    <a:pt x="43007" y="1097564"/>
                  </a:lnTo>
                  <a:lnTo>
                    <a:pt x="19896" y="1061352"/>
                  </a:lnTo>
                  <a:lnTo>
                    <a:pt x="5169" y="1020235"/>
                  </a:lnTo>
                  <a:lnTo>
                    <a:pt x="0" y="975359"/>
                  </a:lnTo>
                  <a:lnTo>
                    <a:pt x="0" y="195071"/>
                  </a:lnTo>
                  <a:close/>
                </a:path>
              </a:pathLst>
            </a:custGeom>
            <a:ln w="12700">
              <a:solidFill>
                <a:srgbClr val="0000FF"/>
              </a:solidFill>
            </a:ln>
          </p:spPr>
          <p:txBody>
            <a:bodyPr wrap="square" lIns="0" tIns="0" rIns="0" bIns="0" rtlCol="0"/>
            <a:lstStyle/>
            <a:p/>
          </p:txBody>
        </p:sp>
      </p:grpSp>
      <p:sp>
        <p:nvSpPr>
          <p:cNvPr id="10" name="object 10" descr=""/>
          <p:cNvSpPr txBox="1"/>
          <p:nvPr/>
        </p:nvSpPr>
        <p:spPr>
          <a:xfrm>
            <a:off x="664718" y="622504"/>
            <a:ext cx="6168390" cy="1491615"/>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新規お問合せ登録画面が表示されますので、「ご連絡先電話番号」「ご担当者名」をご記入頂き</a:t>
            </a:r>
            <a:endParaRPr sz="1100">
              <a:latin typeface="MS Mincho"/>
              <a:cs typeface="MS Mincho"/>
            </a:endParaRPr>
          </a:p>
          <a:p>
            <a:pPr marL="12700">
              <a:lnSpc>
                <a:spcPct val="100000"/>
              </a:lnSpc>
              <a:spcBef>
                <a:spcPts val="330"/>
              </a:spcBef>
            </a:pPr>
            <a:r>
              <a:rPr dirty="0" sz="1100" spc="-25">
                <a:latin typeface="MS Mincho"/>
                <a:cs typeface="MS Mincho"/>
              </a:rPr>
              <a:t>「連絡を取りやすい時間帯」を選択ください。</a:t>
            </a:r>
            <a:endParaRPr sz="1100">
              <a:latin typeface="MS Mincho"/>
              <a:cs typeface="MS Mincho"/>
            </a:endParaRPr>
          </a:p>
          <a:p>
            <a:pPr marL="12700" marR="5080">
              <a:lnSpc>
                <a:spcPct val="124500"/>
              </a:lnSpc>
              <a:spcBef>
                <a:spcPts val="5"/>
              </a:spcBef>
            </a:pPr>
            <a:r>
              <a:rPr dirty="0" sz="1100" spc="-25">
                <a:latin typeface="MS Mincho"/>
                <a:cs typeface="MS Mincho"/>
              </a:rPr>
              <a:t>カテゴリーは「算定関連」「システム関連」「その他」の中からお一つ選んで頂き、タイトルには分かりやすい件名をご記入ください。</a:t>
            </a:r>
            <a:endParaRPr sz="1100">
              <a:latin typeface="MS Mincho"/>
              <a:cs typeface="MS Mincho"/>
            </a:endParaRPr>
          </a:p>
          <a:p>
            <a:pPr marL="12700">
              <a:lnSpc>
                <a:spcPct val="100000"/>
              </a:lnSpc>
              <a:spcBef>
                <a:spcPts val="330"/>
              </a:spcBef>
            </a:pPr>
            <a:r>
              <a:rPr dirty="0" sz="1100" spc="-25">
                <a:latin typeface="MS Mincho"/>
                <a:cs typeface="MS Mincho"/>
              </a:rPr>
              <a:t>問合せ内容欄にお問合せ内容の本文をご記入頂き「確認」ボタンをクリックしますと</a:t>
            </a:r>
            <a:endParaRPr sz="1100">
              <a:latin typeface="MS Mincho"/>
              <a:cs typeface="MS Mincho"/>
            </a:endParaRPr>
          </a:p>
          <a:p>
            <a:pPr marL="12700">
              <a:lnSpc>
                <a:spcPct val="100000"/>
              </a:lnSpc>
              <a:spcBef>
                <a:spcPts val="330"/>
              </a:spcBef>
            </a:pPr>
            <a:r>
              <a:rPr dirty="0" sz="1100" spc="-20">
                <a:latin typeface="MS Mincho"/>
                <a:cs typeface="MS Mincho"/>
              </a:rPr>
              <a:t>「お問合せ内容を確認しますか？」と表示されますので、問題なければ「</a:t>
            </a:r>
            <a:r>
              <a:rPr dirty="0" sz="1100" spc="-10">
                <a:latin typeface="MS Mincho"/>
                <a:cs typeface="MS Mincho"/>
              </a:rPr>
              <a:t>OK</a:t>
            </a:r>
            <a:r>
              <a:rPr dirty="0" sz="1100" spc="-25">
                <a:latin typeface="MS Mincho"/>
                <a:cs typeface="MS Mincho"/>
              </a:rPr>
              <a:t>」ボタンを押します。</a:t>
            </a:r>
            <a:endParaRPr sz="1100">
              <a:latin typeface="MS Mincho"/>
              <a:cs typeface="MS Mincho"/>
            </a:endParaRPr>
          </a:p>
          <a:p>
            <a:pPr marL="12700">
              <a:lnSpc>
                <a:spcPct val="100000"/>
              </a:lnSpc>
              <a:spcBef>
                <a:spcPts val="330"/>
              </a:spcBef>
            </a:pPr>
            <a:r>
              <a:rPr dirty="0" sz="1100" spc="-25">
                <a:latin typeface="MS Mincho"/>
                <a:cs typeface="MS Mincho"/>
              </a:rPr>
              <a:t>「新しい「問合せ番号」が作成されました。」と表示されます。</a:t>
            </a:r>
            <a:endParaRPr sz="1100">
              <a:latin typeface="MS Mincho"/>
              <a:cs typeface="MS Mincho"/>
            </a:endParaRPr>
          </a:p>
        </p:txBody>
      </p:sp>
      <p:sp>
        <p:nvSpPr>
          <p:cNvPr id="11" name="object 11" descr=""/>
          <p:cNvSpPr txBox="1"/>
          <p:nvPr/>
        </p:nvSpPr>
        <p:spPr>
          <a:xfrm>
            <a:off x="5320538" y="6959295"/>
            <a:ext cx="1700530" cy="862965"/>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「お問合せ内容を確定する前に修正が必要な場合、</a:t>
            </a:r>
            <a:endParaRPr sz="1100">
              <a:latin typeface="MS Mincho"/>
              <a:cs typeface="MS Mincho"/>
            </a:endParaRPr>
          </a:p>
          <a:p>
            <a:pPr marL="12700" marR="5080">
              <a:lnSpc>
                <a:spcPct val="124500"/>
              </a:lnSpc>
              <a:spcBef>
                <a:spcPts val="5"/>
              </a:spcBef>
            </a:pPr>
            <a:r>
              <a:rPr dirty="0" sz="1100" spc="-10">
                <a:latin typeface="MS Mincho"/>
                <a:cs typeface="MS Mincho"/>
              </a:rPr>
              <a:t>「Cancel</a:t>
            </a:r>
            <a:r>
              <a:rPr dirty="0" sz="1100" spc="-25">
                <a:latin typeface="MS Mincho"/>
                <a:cs typeface="MS Mincho"/>
              </a:rPr>
              <a:t>」ボタンを押すと入力画面に戻ります。</a:t>
            </a:r>
            <a:endParaRPr sz="1100">
              <a:latin typeface="MS Mincho"/>
              <a:cs typeface="MS Mincho"/>
            </a:endParaRPr>
          </a:p>
        </p:txBody>
      </p:sp>
      <p:grpSp>
        <p:nvGrpSpPr>
          <p:cNvPr id="12" name="object 12" descr=""/>
          <p:cNvGrpSpPr/>
          <p:nvPr/>
        </p:nvGrpSpPr>
        <p:grpSpPr>
          <a:xfrm>
            <a:off x="278891" y="6434328"/>
            <a:ext cx="5492115" cy="3351529"/>
            <a:chOff x="278891" y="6434328"/>
            <a:chExt cx="5492115" cy="3351529"/>
          </a:xfrm>
        </p:grpSpPr>
        <p:pic>
          <p:nvPicPr>
            <p:cNvPr id="13" name="object 13" descr=""/>
            <p:cNvPicPr/>
            <p:nvPr/>
          </p:nvPicPr>
          <p:blipFill>
            <a:blip r:embed="rId5" cstate="print"/>
            <a:stretch>
              <a:fillRect/>
            </a:stretch>
          </p:blipFill>
          <p:spPr>
            <a:xfrm>
              <a:off x="278891" y="6706362"/>
              <a:ext cx="4821174" cy="3079241"/>
            </a:xfrm>
            <a:prstGeom prst="rect">
              <a:avLst/>
            </a:prstGeom>
          </p:spPr>
        </p:pic>
        <p:sp>
          <p:nvSpPr>
            <p:cNvPr id="14" name="object 14" descr=""/>
            <p:cNvSpPr/>
            <p:nvPr/>
          </p:nvSpPr>
          <p:spPr>
            <a:xfrm>
              <a:off x="5694426" y="6442710"/>
              <a:ext cx="76200" cy="368300"/>
            </a:xfrm>
            <a:custGeom>
              <a:avLst/>
              <a:gdLst/>
              <a:ahLst/>
              <a:cxnLst/>
              <a:rect l="l" t="t" r="r" b="b"/>
              <a:pathLst>
                <a:path w="76200" h="368300">
                  <a:moveTo>
                    <a:pt x="28194" y="291845"/>
                  </a:moveTo>
                  <a:lnTo>
                    <a:pt x="0" y="291845"/>
                  </a:lnTo>
                  <a:lnTo>
                    <a:pt x="38100" y="368045"/>
                  </a:lnTo>
                  <a:lnTo>
                    <a:pt x="70103" y="304038"/>
                  </a:lnTo>
                  <a:lnTo>
                    <a:pt x="28194" y="304038"/>
                  </a:lnTo>
                  <a:lnTo>
                    <a:pt x="28194" y="291845"/>
                  </a:lnTo>
                  <a:close/>
                </a:path>
                <a:path w="76200" h="368300">
                  <a:moveTo>
                    <a:pt x="47244" y="0"/>
                  </a:moveTo>
                  <a:lnTo>
                    <a:pt x="28194" y="0"/>
                  </a:lnTo>
                  <a:lnTo>
                    <a:pt x="28194" y="304038"/>
                  </a:lnTo>
                  <a:lnTo>
                    <a:pt x="47244" y="304038"/>
                  </a:lnTo>
                  <a:lnTo>
                    <a:pt x="47244" y="0"/>
                  </a:lnTo>
                  <a:close/>
                </a:path>
                <a:path w="76200" h="368300">
                  <a:moveTo>
                    <a:pt x="76200" y="291845"/>
                  </a:moveTo>
                  <a:lnTo>
                    <a:pt x="47244" y="291845"/>
                  </a:lnTo>
                  <a:lnTo>
                    <a:pt x="47244" y="304038"/>
                  </a:lnTo>
                  <a:lnTo>
                    <a:pt x="70103" y="304038"/>
                  </a:lnTo>
                  <a:lnTo>
                    <a:pt x="76200" y="291845"/>
                  </a:lnTo>
                  <a:close/>
                </a:path>
              </a:pathLst>
            </a:custGeom>
            <a:solidFill>
              <a:srgbClr val="0000FF"/>
            </a:solidFill>
          </p:spPr>
          <p:txBody>
            <a:bodyPr wrap="square" lIns="0" tIns="0" rIns="0" bIns="0" rtlCol="0"/>
            <a:lstStyle/>
            <a:p/>
          </p:txBody>
        </p:sp>
        <p:sp>
          <p:nvSpPr>
            <p:cNvPr id="15" name="object 15" descr=""/>
            <p:cNvSpPr/>
            <p:nvPr/>
          </p:nvSpPr>
          <p:spPr>
            <a:xfrm>
              <a:off x="4514088" y="6434328"/>
              <a:ext cx="417830" cy="275590"/>
            </a:xfrm>
            <a:custGeom>
              <a:avLst/>
              <a:gdLst/>
              <a:ahLst/>
              <a:cxnLst/>
              <a:rect l="l" t="t" r="r" b="b"/>
              <a:pathLst>
                <a:path w="417829" h="275590">
                  <a:moveTo>
                    <a:pt x="42672" y="201930"/>
                  </a:moveTo>
                  <a:lnTo>
                    <a:pt x="0" y="275082"/>
                  </a:lnTo>
                  <a:lnTo>
                    <a:pt x="84582" y="265938"/>
                  </a:lnTo>
                  <a:lnTo>
                    <a:pt x="73605" y="249174"/>
                  </a:lnTo>
                  <a:lnTo>
                    <a:pt x="57912" y="249174"/>
                  </a:lnTo>
                  <a:lnTo>
                    <a:pt x="48006" y="233172"/>
                  </a:lnTo>
                  <a:lnTo>
                    <a:pt x="58621" y="226289"/>
                  </a:lnTo>
                  <a:lnTo>
                    <a:pt x="42672" y="201930"/>
                  </a:lnTo>
                  <a:close/>
                </a:path>
                <a:path w="417829" h="275590">
                  <a:moveTo>
                    <a:pt x="58621" y="226289"/>
                  </a:moveTo>
                  <a:lnTo>
                    <a:pt x="48006" y="233172"/>
                  </a:lnTo>
                  <a:lnTo>
                    <a:pt x="57912" y="249174"/>
                  </a:lnTo>
                  <a:lnTo>
                    <a:pt x="68929" y="242031"/>
                  </a:lnTo>
                  <a:lnTo>
                    <a:pt x="58621" y="226289"/>
                  </a:lnTo>
                  <a:close/>
                </a:path>
                <a:path w="417829" h="275590">
                  <a:moveTo>
                    <a:pt x="68929" y="242031"/>
                  </a:moveTo>
                  <a:lnTo>
                    <a:pt x="57912" y="249174"/>
                  </a:lnTo>
                  <a:lnTo>
                    <a:pt x="73605" y="249174"/>
                  </a:lnTo>
                  <a:lnTo>
                    <a:pt x="68929" y="242031"/>
                  </a:lnTo>
                  <a:close/>
                </a:path>
                <a:path w="417829" h="275590">
                  <a:moveTo>
                    <a:pt x="407670" y="0"/>
                  </a:moveTo>
                  <a:lnTo>
                    <a:pt x="58621" y="226289"/>
                  </a:lnTo>
                  <a:lnTo>
                    <a:pt x="68929" y="242031"/>
                  </a:lnTo>
                  <a:lnTo>
                    <a:pt x="417576" y="16002"/>
                  </a:lnTo>
                  <a:lnTo>
                    <a:pt x="407670" y="0"/>
                  </a:lnTo>
                  <a:close/>
                </a:path>
              </a:pathLst>
            </a:custGeom>
            <a:solidFill>
              <a:srgbClr val="FF0000"/>
            </a:solidFill>
          </p:spPr>
          <p:txBody>
            <a:bodyPr wrap="square" lIns="0" tIns="0" rIns="0" bIns="0" rtlCol="0"/>
            <a:lstStyle/>
            <a:p/>
          </p:txBody>
        </p:sp>
      </p:grpSp>
      <p:sp>
        <p:nvSpPr>
          <p:cNvPr id="16" name="object 16"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descr=""/>
          <p:cNvPicPr/>
          <p:nvPr/>
        </p:nvPicPr>
        <p:blipFill>
          <a:blip r:embed="rId2" cstate="print"/>
          <a:stretch>
            <a:fillRect/>
          </a:stretch>
        </p:blipFill>
        <p:spPr>
          <a:xfrm>
            <a:off x="4044696" y="6028944"/>
            <a:ext cx="2584704" cy="1770125"/>
          </a:xfrm>
          <a:prstGeom prst="rect">
            <a:avLst/>
          </a:prstGeom>
        </p:spPr>
      </p:pic>
      <p:grpSp>
        <p:nvGrpSpPr>
          <p:cNvPr id="3" name="object 3" descr=""/>
          <p:cNvGrpSpPr/>
          <p:nvPr/>
        </p:nvGrpSpPr>
        <p:grpSpPr>
          <a:xfrm>
            <a:off x="538480" y="6044946"/>
            <a:ext cx="2965450" cy="2755265"/>
            <a:chOff x="538480" y="6044946"/>
            <a:chExt cx="2965450" cy="2755265"/>
          </a:xfrm>
        </p:grpSpPr>
        <p:pic>
          <p:nvPicPr>
            <p:cNvPr id="4" name="object 4" descr=""/>
            <p:cNvPicPr/>
            <p:nvPr/>
          </p:nvPicPr>
          <p:blipFill>
            <a:blip r:embed="rId3" cstate="print"/>
            <a:stretch>
              <a:fillRect/>
            </a:stretch>
          </p:blipFill>
          <p:spPr>
            <a:xfrm>
              <a:off x="852678" y="6044946"/>
              <a:ext cx="2572512" cy="1770887"/>
            </a:xfrm>
            <a:prstGeom prst="rect">
              <a:avLst/>
            </a:prstGeom>
          </p:spPr>
        </p:pic>
        <p:sp>
          <p:nvSpPr>
            <p:cNvPr id="5" name="object 5" descr=""/>
            <p:cNvSpPr/>
            <p:nvPr/>
          </p:nvSpPr>
          <p:spPr>
            <a:xfrm>
              <a:off x="874776" y="7432548"/>
              <a:ext cx="603250" cy="234950"/>
            </a:xfrm>
            <a:custGeom>
              <a:avLst/>
              <a:gdLst/>
              <a:ahLst/>
              <a:cxnLst/>
              <a:rect l="l" t="t" r="r" b="b"/>
              <a:pathLst>
                <a:path w="603250" h="234950">
                  <a:moveTo>
                    <a:pt x="0" y="195833"/>
                  </a:moveTo>
                  <a:lnTo>
                    <a:pt x="3071" y="210907"/>
                  </a:lnTo>
                  <a:lnTo>
                    <a:pt x="11429" y="223265"/>
                  </a:lnTo>
                  <a:lnTo>
                    <a:pt x="23788" y="231624"/>
                  </a:lnTo>
                  <a:lnTo>
                    <a:pt x="38862" y="234695"/>
                  </a:lnTo>
                  <a:lnTo>
                    <a:pt x="563880" y="234695"/>
                  </a:lnTo>
                  <a:lnTo>
                    <a:pt x="578953" y="231624"/>
                  </a:lnTo>
                  <a:lnTo>
                    <a:pt x="591312" y="223265"/>
                  </a:lnTo>
                  <a:lnTo>
                    <a:pt x="599670" y="210907"/>
                  </a:lnTo>
                  <a:lnTo>
                    <a:pt x="602742" y="195833"/>
                  </a:lnTo>
                  <a:lnTo>
                    <a:pt x="602742" y="39623"/>
                  </a:lnTo>
                  <a:lnTo>
                    <a:pt x="599670" y="24110"/>
                  </a:lnTo>
                  <a:lnTo>
                    <a:pt x="591312" y="11525"/>
                  </a:lnTo>
                  <a:lnTo>
                    <a:pt x="578953" y="3083"/>
                  </a:lnTo>
                  <a:lnTo>
                    <a:pt x="563880" y="0"/>
                  </a:lnTo>
                  <a:lnTo>
                    <a:pt x="38862" y="0"/>
                  </a:lnTo>
                  <a:lnTo>
                    <a:pt x="23788" y="3083"/>
                  </a:lnTo>
                  <a:lnTo>
                    <a:pt x="11429" y="11525"/>
                  </a:lnTo>
                  <a:lnTo>
                    <a:pt x="3071" y="24110"/>
                  </a:lnTo>
                  <a:lnTo>
                    <a:pt x="0" y="39623"/>
                  </a:lnTo>
                  <a:lnTo>
                    <a:pt x="0" y="195833"/>
                  </a:lnTo>
                  <a:close/>
                </a:path>
              </a:pathLst>
            </a:custGeom>
            <a:ln w="19037">
              <a:solidFill>
                <a:srgbClr val="FF0000"/>
              </a:solidFill>
            </a:ln>
          </p:spPr>
          <p:txBody>
            <a:bodyPr wrap="square" lIns="0" tIns="0" rIns="0" bIns="0" rtlCol="0"/>
            <a:lstStyle/>
            <a:p/>
          </p:txBody>
        </p:sp>
        <p:sp>
          <p:nvSpPr>
            <p:cNvPr id="6" name="object 6" descr=""/>
            <p:cNvSpPr/>
            <p:nvPr/>
          </p:nvSpPr>
          <p:spPr>
            <a:xfrm>
              <a:off x="1477518" y="6502908"/>
              <a:ext cx="1195070" cy="494665"/>
            </a:xfrm>
            <a:custGeom>
              <a:avLst/>
              <a:gdLst/>
              <a:ahLst/>
              <a:cxnLst/>
              <a:rect l="l" t="t" r="r" b="b"/>
              <a:pathLst>
                <a:path w="1195070" h="494665">
                  <a:moveTo>
                    <a:pt x="0" y="412242"/>
                  </a:moveTo>
                  <a:lnTo>
                    <a:pt x="6429" y="444388"/>
                  </a:lnTo>
                  <a:lnTo>
                    <a:pt x="24003" y="470535"/>
                  </a:lnTo>
                  <a:lnTo>
                    <a:pt x="50149" y="488108"/>
                  </a:lnTo>
                  <a:lnTo>
                    <a:pt x="82296" y="494538"/>
                  </a:lnTo>
                  <a:lnTo>
                    <a:pt x="1112520" y="494538"/>
                  </a:lnTo>
                  <a:lnTo>
                    <a:pt x="1144345" y="488108"/>
                  </a:lnTo>
                  <a:lnTo>
                    <a:pt x="1170527" y="470535"/>
                  </a:lnTo>
                  <a:lnTo>
                    <a:pt x="1188279" y="444388"/>
                  </a:lnTo>
                  <a:lnTo>
                    <a:pt x="1194816" y="412242"/>
                  </a:lnTo>
                  <a:lnTo>
                    <a:pt x="1194816" y="82296"/>
                  </a:lnTo>
                  <a:lnTo>
                    <a:pt x="1188279" y="50149"/>
                  </a:lnTo>
                  <a:lnTo>
                    <a:pt x="1170527" y="24003"/>
                  </a:lnTo>
                  <a:lnTo>
                    <a:pt x="1144345" y="6429"/>
                  </a:lnTo>
                  <a:lnTo>
                    <a:pt x="1112520" y="0"/>
                  </a:lnTo>
                  <a:lnTo>
                    <a:pt x="82296" y="0"/>
                  </a:lnTo>
                  <a:lnTo>
                    <a:pt x="50149" y="6429"/>
                  </a:lnTo>
                  <a:lnTo>
                    <a:pt x="24003" y="24003"/>
                  </a:lnTo>
                  <a:lnTo>
                    <a:pt x="6429" y="50149"/>
                  </a:lnTo>
                  <a:lnTo>
                    <a:pt x="0" y="82296"/>
                  </a:lnTo>
                  <a:lnTo>
                    <a:pt x="0" y="412242"/>
                  </a:lnTo>
                  <a:close/>
                </a:path>
              </a:pathLst>
            </a:custGeom>
            <a:ln w="19037">
              <a:solidFill>
                <a:srgbClr val="FF0000"/>
              </a:solidFill>
            </a:ln>
          </p:spPr>
          <p:txBody>
            <a:bodyPr wrap="square" lIns="0" tIns="0" rIns="0" bIns="0" rtlCol="0"/>
            <a:lstStyle/>
            <a:p/>
          </p:txBody>
        </p:sp>
        <p:sp>
          <p:nvSpPr>
            <p:cNvPr id="7" name="object 7" descr=""/>
            <p:cNvSpPr/>
            <p:nvPr/>
          </p:nvSpPr>
          <p:spPr>
            <a:xfrm>
              <a:off x="544830" y="7975092"/>
              <a:ext cx="2952750" cy="818515"/>
            </a:xfrm>
            <a:custGeom>
              <a:avLst/>
              <a:gdLst/>
              <a:ahLst/>
              <a:cxnLst/>
              <a:rect l="l" t="t" r="r" b="b"/>
              <a:pathLst>
                <a:path w="2952750" h="818515">
                  <a:moveTo>
                    <a:pt x="0" y="136397"/>
                  </a:moveTo>
                  <a:lnTo>
                    <a:pt x="6943" y="93244"/>
                  </a:lnTo>
                  <a:lnTo>
                    <a:pt x="26285" y="55796"/>
                  </a:lnTo>
                  <a:lnTo>
                    <a:pt x="55796" y="26285"/>
                  </a:lnTo>
                  <a:lnTo>
                    <a:pt x="93244" y="6943"/>
                  </a:lnTo>
                  <a:lnTo>
                    <a:pt x="136398" y="0"/>
                  </a:lnTo>
                  <a:lnTo>
                    <a:pt x="2816352" y="0"/>
                  </a:lnTo>
                  <a:lnTo>
                    <a:pt x="2859505" y="6943"/>
                  </a:lnTo>
                  <a:lnTo>
                    <a:pt x="2896953" y="26285"/>
                  </a:lnTo>
                  <a:lnTo>
                    <a:pt x="2926464" y="55796"/>
                  </a:lnTo>
                  <a:lnTo>
                    <a:pt x="2945806" y="93244"/>
                  </a:lnTo>
                  <a:lnTo>
                    <a:pt x="2952750" y="136397"/>
                  </a:lnTo>
                  <a:lnTo>
                    <a:pt x="2952750" y="681989"/>
                  </a:lnTo>
                  <a:lnTo>
                    <a:pt x="2945806" y="725143"/>
                  </a:lnTo>
                  <a:lnTo>
                    <a:pt x="2926464" y="762591"/>
                  </a:lnTo>
                  <a:lnTo>
                    <a:pt x="2896953" y="792102"/>
                  </a:lnTo>
                  <a:lnTo>
                    <a:pt x="2859505" y="811444"/>
                  </a:lnTo>
                  <a:lnTo>
                    <a:pt x="2816352" y="818387"/>
                  </a:lnTo>
                  <a:lnTo>
                    <a:pt x="136398" y="818387"/>
                  </a:lnTo>
                  <a:lnTo>
                    <a:pt x="93244" y="811444"/>
                  </a:lnTo>
                  <a:lnTo>
                    <a:pt x="55796" y="792102"/>
                  </a:lnTo>
                  <a:lnTo>
                    <a:pt x="26285" y="762591"/>
                  </a:lnTo>
                  <a:lnTo>
                    <a:pt x="6943" y="725143"/>
                  </a:lnTo>
                  <a:lnTo>
                    <a:pt x="0" y="681989"/>
                  </a:lnTo>
                  <a:lnTo>
                    <a:pt x="0" y="136397"/>
                  </a:lnTo>
                  <a:close/>
                </a:path>
              </a:pathLst>
            </a:custGeom>
            <a:ln w="12700">
              <a:solidFill>
                <a:srgbClr val="FF0000"/>
              </a:solidFill>
            </a:ln>
          </p:spPr>
          <p:txBody>
            <a:bodyPr wrap="square" lIns="0" tIns="0" rIns="0" bIns="0" rtlCol="0"/>
            <a:lstStyle/>
            <a:p/>
          </p:txBody>
        </p:sp>
      </p:grpSp>
      <p:sp>
        <p:nvSpPr>
          <p:cNvPr id="8" name="object 8" descr=""/>
          <p:cNvSpPr txBox="1"/>
          <p:nvPr/>
        </p:nvSpPr>
        <p:spPr>
          <a:xfrm>
            <a:off x="752348" y="727658"/>
            <a:ext cx="6028690" cy="654050"/>
          </a:xfrm>
          <a:prstGeom prst="rect">
            <a:avLst/>
          </a:prstGeom>
        </p:spPr>
        <p:txBody>
          <a:bodyPr wrap="square" lIns="0" tIns="12700" rIns="0" bIns="0" rtlCol="0" vert="horz">
            <a:spAutoFit/>
          </a:bodyPr>
          <a:lstStyle/>
          <a:p>
            <a:pPr algn="just" marL="12700" marR="5080">
              <a:lnSpc>
                <a:spcPct val="125000"/>
              </a:lnSpc>
              <a:spcBef>
                <a:spcPts val="100"/>
              </a:spcBef>
            </a:pPr>
            <a:r>
              <a:rPr dirty="0" sz="1100" spc="-25">
                <a:latin typeface="MS Mincho"/>
                <a:cs typeface="MS Mincho"/>
              </a:rPr>
              <a:t>画像等添付ファイルを追加する場合は「添付追加」ボタンより追加できます。クリックしますとファイルアップロードツールが表示されますので、「追加」ボタンでファイルを追加頂けます。中央のマークをダブルクリックするか、ファイルをドラックしても同様に追加されます。</a:t>
            </a:r>
            <a:endParaRPr sz="1100">
              <a:latin typeface="MS Mincho"/>
              <a:cs typeface="MS Mincho"/>
            </a:endParaRPr>
          </a:p>
        </p:txBody>
      </p:sp>
      <p:grpSp>
        <p:nvGrpSpPr>
          <p:cNvPr id="9" name="object 9" descr=""/>
          <p:cNvGrpSpPr/>
          <p:nvPr/>
        </p:nvGrpSpPr>
        <p:grpSpPr>
          <a:xfrm>
            <a:off x="564387" y="1685544"/>
            <a:ext cx="5903595" cy="3867785"/>
            <a:chOff x="564387" y="1685544"/>
            <a:chExt cx="5903595" cy="3867785"/>
          </a:xfrm>
        </p:grpSpPr>
        <p:pic>
          <p:nvPicPr>
            <p:cNvPr id="10" name="object 10" descr=""/>
            <p:cNvPicPr/>
            <p:nvPr/>
          </p:nvPicPr>
          <p:blipFill>
            <a:blip r:embed="rId4" cstate="print"/>
            <a:stretch>
              <a:fillRect/>
            </a:stretch>
          </p:blipFill>
          <p:spPr>
            <a:xfrm>
              <a:off x="1089659" y="1685544"/>
              <a:ext cx="5378196" cy="3482340"/>
            </a:xfrm>
            <a:prstGeom prst="rect">
              <a:avLst/>
            </a:prstGeom>
          </p:spPr>
        </p:pic>
        <p:sp>
          <p:nvSpPr>
            <p:cNvPr id="11" name="object 11" descr=""/>
            <p:cNvSpPr/>
            <p:nvPr/>
          </p:nvSpPr>
          <p:spPr>
            <a:xfrm>
              <a:off x="1171193" y="4354829"/>
              <a:ext cx="620395" cy="234950"/>
            </a:xfrm>
            <a:custGeom>
              <a:avLst/>
              <a:gdLst/>
              <a:ahLst/>
              <a:cxnLst/>
              <a:rect l="l" t="t" r="r" b="b"/>
              <a:pathLst>
                <a:path w="620394" h="234950">
                  <a:moveTo>
                    <a:pt x="0" y="39624"/>
                  </a:moveTo>
                  <a:lnTo>
                    <a:pt x="3071" y="24110"/>
                  </a:lnTo>
                  <a:lnTo>
                    <a:pt x="11429" y="11525"/>
                  </a:lnTo>
                  <a:lnTo>
                    <a:pt x="23788" y="3083"/>
                  </a:lnTo>
                  <a:lnTo>
                    <a:pt x="38862" y="0"/>
                  </a:lnTo>
                  <a:lnTo>
                    <a:pt x="581406" y="0"/>
                  </a:lnTo>
                  <a:lnTo>
                    <a:pt x="596800" y="3083"/>
                  </a:lnTo>
                  <a:lnTo>
                    <a:pt x="609123" y="11525"/>
                  </a:lnTo>
                  <a:lnTo>
                    <a:pt x="617303" y="24110"/>
                  </a:lnTo>
                  <a:lnTo>
                    <a:pt x="620268" y="39624"/>
                  </a:lnTo>
                  <a:lnTo>
                    <a:pt x="620268" y="195834"/>
                  </a:lnTo>
                  <a:lnTo>
                    <a:pt x="617303" y="210907"/>
                  </a:lnTo>
                  <a:lnTo>
                    <a:pt x="609123" y="223266"/>
                  </a:lnTo>
                  <a:lnTo>
                    <a:pt x="596800" y="231624"/>
                  </a:lnTo>
                  <a:lnTo>
                    <a:pt x="581406" y="234696"/>
                  </a:lnTo>
                  <a:lnTo>
                    <a:pt x="38862" y="234696"/>
                  </a:lnTo>
                  <a:lnTo>
                    <a:pt x="23788" y="231624"/>
                  </a:lnTo>
                  <a:lnTo>
                    <a:pt x="11429" y="223266"/>
                  </a:lnTo>
                  <a:lnTo>
                    <a:pt x="3071" y="210907"/>
                  </a:lnTo>
                  <a:lnTo>
                    <a:pt x="0" y="195834"/>
                  </a:lnTo>
                  <a:lnTo>
                    <a:pt x="0" y="39624"/>
                  </a:lnTo>
                  <a:close/>
                </a:path>
              </a:pathLst>
            </a:custGeom>
            <a:ln w="19037">
              <a:solidFill>
                <a:srgbClr val="FF0000"/>
              </a:solidFill>
            </a:ln>
          </p:spPr>
          <p:txBody>
            <a:bodyPr wrap="square" lIns="0" tIns="0" rIns="0" bIns="0" rtlCol="0"/>
            <a:lstStyle/>
            <a:p/>
          </p:txBody>
        </p:sp>
        <p:sp>
          <p:nvSpPr>
            <p:cNvPr id="12" name="object 12" descr=""/>
            <p:cNvSpPr/>
            <p:nvPr/>
          </p:nvSpPr>
          <p:spPr>
            <a:xfrm>
              <a:off x="570737" y="4892801"/>
              <a:ext cx="3576320" cy="654050"/>
            </a:xfrm>
            <a:custGeom>
              <a:avLst/>
              <a:gdLst/>
              <a:ahLst/>
              <a:cxnLst/>
              <a:rect l="l" t="t" r="r" b="b"/>
              <a:pathLst>
                <a:path w="3576320" h="654050">
                  <a:moveTo>
                    <a:pt x="3467100" y="0"/>
                  </a:moveTo>
                  <a:lnTo>
                    <a:pt x="108966" y="0"/>
                  </a:lnTo>
                  <a:lnTo>
                    <a:pt x="66544" y="8560"/>
                  </a:lnTo>
                  <a:lnTo>
                    <a:pt x="31908" y="31908"/>
                  </a:lnTo>
                  <a:lnTo>
                    <a:pt x="8560" y="66544"/>
                  </a:lnTo>
                  <a:lnTo>
                    <a:pt x="0" y="108965"/>
                  </a:lnTo>
                  <a:lnTo>
                    <a:pt x="0" y="544829"/>
                  </a:lnTo>
                  <a:lnTo>
                    <a:pt x="8560" y="587251"/>
                  </a:lnTo>
                  <a:lnTo>
                    <a:pt x="31908" y="621887"/>
                  </a:lnTo>
                  <a:lnTo>
                    <a:pt x="66544" y="645235"/>
                  </a:lnTo>
                  <a:lnTo>
                    <a:pt x="108966" y="653795"/>
                  </a:lnTo>
                  <a:lnTo>
                    <a:pt x="3467100" y="653795"/>
                  </a:lnTo>
                  <a:lnTo>
                    <a:pt x="3509521" y="645235"/>
                  </a:lnTo>
                  <a:lnTo>
                    <a:pt x="3544157" y="621887"/>
                  </a:lnTo>
                  <a:lnTo>
                    <a:pt x="3567505" y="587251"/>
                  </a:lnTo>
                  <a:lnTo>
                    <a:pt x="3576066" y="544829"/>
                  </a:lnTo>
                  <a:lnTo>
                    <a:pt x="3576066" y="108965"/>
                  </a:lnTo>
                  <a:lnTo>
                    <a:pt x="3567505" y="66544"/>
                  </a:lnTo>
                  <a:lnTo>
                    <a:pt x="3544157" y="31908"/>
                  </a:lnTo>
                  <a:lnTo>
                    <a:pt x="3509521" y="8560"/>
                  </a:lnTo>
                  <a:lnTo>
                    <a:pt x="3467100" y="0"/>
                  </a:lnTo>
                  <a:close/>
                </a:path>
              </a:pathLst>
            </a:custGeom>
            <a:solidFill>
              <a:srgbClr val="FFFFFF"/>
            </a:solidFill>
          </p:spPr>
          <p:txBody>
            <a:bodyPr wrap="square" lIns="0" tIns="0" rIns="0" bIns="0" rtlCol="0"/>
            <a:lstStyle/>
            <a:p/>
          </p:txBody>
        </p:sp>
        <p:sp>
          <p:nvSpPr>
            <p:cNvPr id="13" name="object 13" descr=""/>
            <p:cNvSpPr/>
            <p:nvPr/>
          </p:nvSpPr>
          <p:spPr>
            <a:xfrm>
              <a:off x="570737" y="4892801"/>
              <a:ext cx="3576320" cy="654050"/>
            </a:xfrm>
            <a:custGeom>
              <a:avLst/>
              <a:gdLst/>
              <a:ahLst/>
              <a:cxnLst/>
              <a:rect l="l" t="t" r="r" b="b"/>
              <a:pathLst>
                <a:path w="3576320" h="654050">
                  <a:moveTo>
                    <a:pt x="0" y="108965"/>
                  </a:moveTo>
                  <a:lnTo>
                    <a:pt x="8560" y="66544"/>
                  </a:lnTo>
                  <a:lnTo>
                    <a:pt x="31908" y="31908"/>
                  </a:lnTo>
                  <a:lnTo>
                    <a:pt x="66544" y="8560"/>
                  </a:lnTo>
                  <a:lnTo>
                    <a:pt x="108966" y="0"/>
                  </a:lnTo>
                  <a:lnTo>
                    <a:pt x="3467100" y="0"/>
                  </a:lnTo>
                  <a:lnTo>
                    <a:pt x="3509521" y="8560"/>
                  </a:lnTo>
                  <a:lnTo>
                    <a:pt x="3544157" y="31908"/>
                  </a:lnTo>
                  <a:lnTo>
                    <a:pt x="3567505" y="66544"/>
                  </a:lnTo>
                  <a:lnTo>
                    <a:pt x="3576066" y="108965"/>
                  </a:lnTo>
                  <a:lnTo>
                    <a:pt x="3576066" y="544829"/>
                  </a:lnTo>
                  <a:lnTo>
                    <a:pt x="3567505" y="587251"/>
                  </a:lnTo>
                  <a:lnTo>
                    <a:pt x="3544157" y="621887"/>
                  </a:lnTo>
                  <a:lnTo>
                    <a:pt x="3509521" y="645235"/>
                  </a:lnTo>
                  <a:lnTo>
                    <a:pt x="3467100" y="653795"/>
                  </a:lnTo>
                  <a:lnTo>
                    <a:pt x="108966" y="653795"/>
                  </a:lnTo>
                  <a:lnTo>
                    <a:pt x="66544" y="645235"/>
                  </a:lnTo>
                  <a:lnTo>
                    <a:pt x="31908" y="621887"/>
                  </a:lnTo>
                  <a:lnTo>
                    <a:pt x="8560" y="587251"/>
                  </a:lnTo>
                  <a:lnTo>
                    <a:pt x="0" y="544829"/>
                  </a:lnTo>
                  <a:lnTo>
                    <a:pt x="0" y="108965"/>
                  </a:lnTo>
                  <a:close/>
                </a:path>
              </a:pathLst>
            </a:custGeom>
            <a:ln w="12700">
              <a:solidFill>
                <a:srgbClr val="FF0000"/>
              </a:solidFill>
            </a:ln>
          </p:spPr>
          <p:txBody>
            <a:bodyPr wrap="square" lIns="0" tIns="0" rIns="0" bIns="0" rtlCol="0"/>
            <a:lstStyle/>
            <a:p/>
          </p:txBody>
        </p:sp>
      </p:grpSp>
      <p:sp>
        <p:nvSpPr>
          <p:cNvPr id="14" name="object 14" descr=""/>
          <p:cNvSpPr txBox="1"/>
          <p:nvPr/>
        </p:nvSpPr>
        <p:spPr>
          <a:xfrm>
            <a:off x="681481" y="4986478"/>
            <a:ext cx="323659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「添付追加」ボタンをクリックし、添付ファイルを追加してください。</a:t>
            </a:r>
            <a:endParaRPr sz="1100">
              <a:latin typeface="MS Mincho"/>
              <a:cs typeface="MS Mincho"/>
            </a:endParaRPr>
          </a:p>
        </p:txBody>
      </p:sp>
      <p:sp>
        <p:nvSpPr>
          <p:cNvPr id="15" name="object 15" descr=""/>
          <p:cNvSpPr/>
          <p:nvPr/>
        </p:nvSpPr>
        <p:spPr>
          <a:xfrm>
            <a:off x="1437894" y="4586478"/>
            <a:ext cx="76200" cy="288290"/>
          </a:xfrm>
          <a:custGeom>
            <a:avLst/>
            <a:gdLst/>
            <a:ahLst/>
            <a:cxnLst/>
            <a:rect l="l" t="t" r="r" b="b"/>
            <a:pathLst>
              <a:path w="76200" h="288289">
                <a:moveTo>
                  <a:pt x="48006" y="64008"/>
                </a:moveTo>
                <a:lnTo>
                  <a:pt x="28956" y="64008"/>
                </a:lnTo>
                <a:lnTo>
                  <a:pt x="28956" y="288036"/>
                </a:lnTo>
                <a:lnTo>
                  <a:pt x="48006" y="288036"/>
                </a:lnTo>
                <a:lnTo>
                  <a:pt x="48006" y="64008"/>
                </a:lnTo>
                <a:close/>
              </a:path>
              <a:path w="76200" h="288289">
                <a:moveTo>
                  <a:pt x="38100" y="0"/>
                </a:moveTo>
                <a:lnTo>
                  <a:pt x="0" y="76200"/>
                </a:lnTo>
                <a:lnTo>
                  <a:pt x="28956" y="76200"/>
                </a:lnTo>
                <a:lnTo>
                  <a:pt x="28956" y="64008"/>
                </a:lnTo>
                <a:lnTo>
                  <a:pt x="70104" y="64008"/>
                </a:lnTo>
                <a:lnTo>
                  <a:pt x="38100" y="0"/>
                </a:lnTo>
                <a:close/>
              </a:path>
              <a:path w="76200" h="288289">
                <a:moveTo>
                  <a:pt x="70104" y="64008"/>
                </a:moveTo>
                <a:lnTo>
                  <a:pt x="48006" y="64008"/>
                </a:lnTo>
                <a:lnTo>
                  <a:pt x="48006" y="76200"/>
                </a:lnTo>
                <a:lnTo>
                  <a:pt x="76200" y="76200"/>
                </a:lnTo>
                <a:lnTo>
                  <a:pt x="70104" y="64008"/>
                </a:lnTo>
                <a:close/>
              </a:path>
            </a:pathLst>
          </a:custGeom>
          <a:solidFill>
            <a:srgbClr val="FF0000"/>
          </a:solidFill>
        </p:spPr>
        <p:txBody>
          <a:bodyPr wrap="square" lIns="0" tIns="0" rIns="0" bIns="0" rtlCol="0"/>
          <a:lstStyle/>
          <a:p/>
        </p:txBody>
      </p:sp>
      <p:grpSp>
        <p:nvGrpSpPr>
          <p:cNvPr id="16" name="object 16" descr=""/>
          <p:cNvGrpSpPr/>
          <p:nvPr/>
        </p:nvGrpSpPr>
        <p:grpSpPr>
          <a:xfrm>
            <a:off x="3884421" y="7230998"/>
            <a:ext cx="3021965" cy="1694180"/>
            <a:chOff x="3884421" y="7230998"/>
            <a:chExt cx="3021965" cy="1694180"/>
          </a:xfrm>
        </p:grpSpPr>
        <p:sp>
          <p:nvSpPr>
            <p:cNvPr id="17" name="object 17" descr=""/>
            <p:cNvSpPr/>
            <p:nvPr/>
          </p:nvSpPr>
          <p:spPr>
            <a:xfrm>
              <a:off x="4644389" y="7240523"/>
              <a:ext cx="447040" cy="220345"/>
            </a:xfrm>
            <a:custGeom>
              <a:avLst/>
              <a:gdLst/>
              <a:ahLst/>
              <a:cxnLst/>
              <a:rect l="l" t="t" r="r" b="b"/>
              <a:pathLst>
                <a:path w="447039" h="220345">
                  <a:moveTo>
                    <a:pt x="0" y="37337"/>
                  </a:moveTo>
                  <a:lnTo>
                    <a:pt x="2821" y="22824"/>
                  </a:lnTo>
                  <a:lnTo>
                    <a:pt x="10572" y="10953"/>
                  </a:lnTo>
                  <a:lnTo>
                    <a:pt x="22181" y="2940"/>
                  </a:lnTo>
                  <a:lnTo>
                    <a:pt x="36576" y="0"/>
                  </a:lnTo>
                  <a:lnTo>
                    <a:pt x="409194" y="0"/>
                  </a:lnTo>
                  <a:lnTo>
                    <a:pt x="423707" y="2940"/>
                  </a:lnTo>
                  <a:lnTo>
                    <a:pt x="435578" y="10953"/>
                  </a:lnTo>
                  <a:lnTo>
                    <a:pt x="443591" y="22824"/>
                  </a:lnTo>
                  <a:lnTo>
                    <a:pt x="446531" y="37337"/>
                  </a:lnTo>
                  <a:lnTo>
                    <a:pt x="446531" y="183641"/>
                  </a:lnTo>
                  <a:lnTo>
                    <a:pt x="443591" y="198036"/>
                  </a:lnTo>
                  <a:lnTo>
                    <a:pt x="435578" y="209645"/>
                  </a:lnTo>
                  <a:lnTo>
                    <a:pt x="423707" y="217396"/>
                  </a:lnTo>
                  <a:lnTo>
                    <a:pt x="409194" y="220217"/>
                  </a:lnTo>
                  <a:lnTo>
                    <a:pt x="36576" y="220217"/>
                  </a:lnTo>
                  <a:lnTo>
                    <a:pt x="22181" y="217396"/>
                  </a:lnTo>
                  <a:lnTo>
                    <a:pt x="10572" y="209645"/>
                  </a:lnTo>
                  <a:lnTo>
                    <a:pt x="2821" y="198036"/>
                  </a:lnTo>
                  <a:lnTo>
                    <a:pt x="0" y="183641"/>
                  </a:lnTo>
                  <a:lnTo>
                    <a:pt x="0" y="37337"/>
                  </a:lnTo>
                  <a:close/>
                </a:path>
              </a:pathLst>
            </a:custGeom>
            <a:ln w="19037">
              <a:solidFill>
                <a:srgbClr val="0000FF"/>
              </a:solidFill>
            </a:ln>
          </p:spPr>
          <p:txBody>
            <a:bodyPr wrap="square" lIns="0" tIns="0" rIns="0" bIns="0" rtlCol="0"/>
            <a:lstStyle/>
            <a:p/>
          </p:txBody>
        </p:sp>
        <p:sp>
          <p:nvSpPr>
            <p:cNvPr id="18" name="object 18" descr=""/>
            <p:cNvSpPr/>
            <p:nvPr/>
          </p:nvSpPr>
          <p:spPr>
            <a:xfrm>
              <a:off x="3890771" y="8009381"/>
              <a:ext cx="3009265" cy="909319"/>
            </a:xfrm>
            <a:custGeom>
              <a:avLst/>
              <a:gdLst/>
              <a:ahLst/>
              <a:cxnLst/>
              <a:rect l="l" t="t" r="r" b="b"/>
              <a:pathLst>
                <a:path w="3009265" h="909320">
                  <a:moveTo>
                    <a:pt x="0" y="151638"/>
                  </a:moveTo>
                  <a:lnTo>
                    <a:pt x="7723" y="103680"/>
                  </a:lnTo>
                  <a:lnTo>
                    <a:pt x="29236" y="62051"/>
                  </a:lnTo>
                  <a:lnTo>
                    <a:pt x="62051" y="29236"/>
                  </a:lnTo>
                  <a:lnTo>
                    <a:pt x="103680" y="7723"/>
                  </a:lnTo>
                  <a:lnTo>
                    <a:pt x="151638" y="0"/>
                  </a:lnTo>
                  <a:lnTo>
                    <a:pt x="2857500" y="0"/>
                  </a:lnTo>
                  <a:lnTo>
                    <a:pt x="2905164" y="7723"/>
                  </a:lnTo>
                  <a:lnTo>
                    <a:pt x="2946757" y="29236"/>
                  </a:lnTo>
                  <a:lnTo>
                    <a:pt x="2979682" y="62051"/>
                  </a:lnTo>
                  <a:lnTo>
                    <a:pt x="3001341" y="103680"/>
                  </a:lnTo>
                  <a:lnTo>
                    <a:pt x="3009138" y="151638"/>
                  </a:lnTo>
                  <a:lnTo>
                    <a:pt x="3009138" y="757428"/>
                  </a:lnTo>
                  <a:lnTo>
                    <a:pt x="3001341" y="805385"/>
                  </a:lnTo>
                  <a:lnTo>
                    <a:pt x="2979682" y="847014"/>
                  </a:lnTo>
                  <a:lnTo>
                    <a:pt x="2946757" y="879829"/>
                  </a:lnTo>
                  <a:lnTo>
                    <a:pt x="2905164" y="901342"/>
                  </a:lnTo>
                  <a:lnTo>
                    <a:pt x="2857500" y="909066"/>
                  </a:lnTo>
                  <a:lnTo>
                    <a:pt x="151638" y="909066"/>
                  </a:lnTo>
                  <a:lnTo>
                    <a:pt x="103680" y="901342"/>
                  </a:lnTo>
                  <a:lnTo>
                    <a:pt x="62051" y="879829"/>
                  </a:lnTo>
                  <a:lnTo>
                    <a:pt x="29236" y="847014"/>
                  </a:lnTo>
                  <a:lnTo>
                    <a:pt x="7723" y="805385"/>
                  </a:lnTo>
                  <a:lnTo>
                    <a:pt x="0" y="757428"/>
                  </a:lnTo>
                  <a:lnTo>
                    <a:pt x="0" y="151638"/>
                  </a:lnTo>
                  <a:close/>
                </a:path>
              </a:pathLst>
            </a:custGeom>
            <a:ln w="12700">
              <a:solidFill>
                <a:srgbClr val="0000FF"/>
              </a:solidFill>
            </a:ln>
          </p:spPr>
          <p:txBody>
            <a:bodyPr wrap="square" lIns="0" tIns="0" rIns="0" bIns="0" rtlCol="0"/>
            <a:lstStyle/>
            <a:p/>
          </p:txBody>
        </p:sp>
      </p:grpSp>
      <p:sp>
        <p:nvSpPr>
          <p:cNvPr id="19" name="object 19" descr=""/>
          <p:cNvSpPr txBox="1"/>
          <p:nvPr/>
        </p:nvSpPr>
        <p:spPr>
          <a:xfrm>
            <a:off x="4014470" y="8126679"/>
            <a:ext cx="2678430" cy="65405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添付したファイルを削除する場合は該当</a:t>
            </a:r>
            <a:r>
              <a:rPr dirty="0" sz="1100" spc="-50">
                <a:latin typeface="MS Mincho"/>
                <a:cs typeface="MS Mincho"/>
              </a:rPr>
              <a:t> </a:t>
            </a:r>
            <a:r>
              <a:rPr dirty="0" sz="1100" spc="-25">
                <a:latin typeface="MS Mincho"/>
                <a:cs typeface="MS Mincho"/>
              </a:rPr>
              <a:t>ファイルにチェックを入れて「削除する」ボタンを押してください。</a:t>
            </a:r>
            <a:endParaRPr sz="1100">
              <a:latin typeface="MS Mincho"/>
              <a:cs typeface="MS Mincho"/>
            </a:endParaRPr>
          </a:p>
        </p:txBody>
      </p:sp>
      <p:sp>
        <p:nvSpPr>
          <p:cNvPr id="20" name="object 20" descr=""/>
          <p:cNvSpPr/>
          <p:nvPr/>
        </p:nvSpPr>
        <p:spPr>
          <a:xfrm>
            <a:off x="4828794" y="7466076"/>
            <a:ext cx="76200" cy="543560"/>
          </a:xfrm>
          <a:custGeom>
            <a:avLst/>
            <a:gdLst/>
            <a:ahLst/>
            <a:cxnLst/>
            <a:rect l="l" t="t" r="r" b="b"/>
            <a:pathLst>
              <a:path w="76200" h="543559">
                <a:moveTo>
                  <a:pt x="28935" y="467106"/>
                </a:moveTo>
                <a:lnTo>
                  <a:pt x="0" y="467106"/>
                </a:lnTo>
                <a:lnTo>
                  <a:pt x="38862" y="543306"/>
                </a:lnTo>
                <a:lnTo>
                  <a:pt x="69852" y="480059"/>
                </a:lnTo>
                <a:lnTo>
                  <a:pt x="28956" y="480059"/>
                </a:lnTo>
                <a:lnTo>
                  <a:pt x="28935" y="467106"/>
                </a:lnTo>
                <a:close/>
              </a:path>
              <a:path w="76200" h="543559">
                <a:moveTo>
                  <a:pt x="47244" y="0"/>
                </a:moveTo>
                <a:lnTo>
                  <a:pt x="28194" y="0"/>
                </a:lnTo>
                <a:lnTo>
                  <a:pt x="28935" y="467106"/>
                </a:lnTo>
                <a:lnTo>
                  <a:pt x="28956" y="480059"/>
                </a:lnTo>
                <a:lnTo>
                  <a:pt x="48006" y="480059"/>
                </a:lnTo>
                <a:lnTo>
                  <a:pt x="47244" y="0"/>
                </a:lnTo>
                <a:close/>
              </a:path>
              <a:path w="76200" h="543559">
                <a:moveTo>
                  <a:pt x="76200" y="467106"/>
                </a:moveTo>
                <a:lnTo>
                  <a:pt x="47985" y="467106"/>
                </a:lnTo>
                <a:lnTo>
                  <a:pt x="48006" y="480059"/>
                </a:lnTo>
                <a:lnTo>
                  <a:pt x="69852" y="480059"/>
                </a:lnTo>
                <a:lnTo>
                  <a:pt x="76200" y="467106"/>
                </a:lnTo>
                <a:close/>
              </a:path>
            </a:pathLst>
          </a:custGeom>
          <a:solidFill>
            <a:srgbClr val="0000FF"/>
          </a:solidFill>
        </p:spPr>
        <p:txBody>
          <a:bodyPr wrap="square" lIns="0" tIns="0" rIns="0" bIns="0" rtlCol="0"/>
          <a:lstStyle/>
          <a:p/>
        </p:txBody>
      </p:sp>
      <p:sp>
        <p:nvSpPr>
          <p:cNvPr id="21" name="object 21" descr=""/>
          <p:cNvSpPr txBox="1"/>
          <p:nvPr/>
        </p:nvSpPr>
        <p:spPr>
          <a:xfrm>
            <a:off x="663955" y="8046670"/>
            <a:ext cx="2678430" cy="654050"/>
          </a:xfrm>
          <a:prstGeom prst="rect">
            <a:avLst/>
          </a:prstGeom>
        </p:spPr>
        <p:txBody>
          <a:bodyPr wrap="square" lIns="0" tIns="12700" rIns="0" bIns="0" rtlCol="0" vert="horz">
            <a:spAutoFit/>
          </a:bodyPr>
          <a:lstStyle/>
          <a:p>
            <a:pPr algn="just" marL="12700" marR="5080">
              <a:lnSpc>
                <a:spcPct val="125000"/>
              </a:lnSpc>
              <a:spcBef>
                <a:spcPts val="100"/>
              </a:spcBef>
            </a:pPr>
            <a:r>
              <a:rPr dirty="0" sz="1100" spc="-25">
                <a:latin typeface="MS Mincho"/>
                <a:cs typeface="MS Mincho"/>
              </a:rPr>
              <a:t>添付ファイルを追加して「アップロード」ボタンをクリックすると問合せに添付ファイルがアップロードされます。</a:t>
            </a:r>
            <a:endParaRPr sz="1100">
              <a:latin typeface="MS Mincho"/>
              <a:cs typeface="MS Mincho"/>
            </a:endParaRPr>
          </a:p>
        </p:txBody>
      </p:sp>
      <p:sp>
        <p:nvSpPr>
          <p:cNvPr id="22" name="object 22" descr=""/>
          <p:cNvSpPr/>
          <p:nvPr/>
        </p:nvSpPr>
        <p:spPr>
          <a:xfrm>
            <a:off x="1133094" y="7667243"/>
            <a:ext cx="76200" cy="288290"/>
          </a:xfrm>
          <a:custGeom>
            <a:avLst/>
            <a:gdLst/>
            <a:ahLst/>
            <a:cxnLst/>
            <a:rect l="l" t="t" r="r" b="b"/>
            <a:pathLst>
              <a:path w="76200" h="288290">
                <a:moveTo>
                  <a:pt x="47243" y="63245"/>
                </a:moveTo>
                <a:lnTo>
                  <a:pt x="28193" y="63245"/>
                </a:lnTo>
                <a:lnTo>
                  <a:pt x="28193" y="288035"/>
                </a:lnTo>
                <a:lnTo>
                  <a:pt x="47243" y="288035"/>
                </a:lnTo>
                <a:lnTo>
                  <a:pt x="47243" y="63245"/>
                </a:lnTo>
                <a:close/>
              </a:path>
              <a:path w="76200" h="288290">
                <a:moveTo>
                  <a:pt x="38100" y="0"/>
                </a:moveTo>
                <a:lnTo>
                  <a:pt x="0" y="76199"/>
                </a:lnTo>
                <a:lnTo>
                  <a:pt x="28193" y="76199"/>
                </a:lnTo>
                <a:lnTo>
                  <a:pt x="28193" y="63245"/>
                </a:lnTo>
                <a:lnTo>
                  <a:pt x="69723" y="63245"/>
                </a:lnTo>
                <a:lnTo>
                  <a:pt x="38100" y="0"/>
                </a:lnTo>
                <a:close/>
              </a:path>
              <a:path w="76200" h="288290">
                <a:moveTo>
                  <a:pt x="69723" y="63245"/>
                </a:moveTo>
                <a:lnTo>
                  <a:pt x="47243" y="63245"/>
                </a:lnTo>
                <a:lnTo>
                  <a:pt x="47243" y="76199"/>
                </a:lnTo>
                <a:lnTo>
                  <a:pt x="76200" y="76199"/>
                </a:lnTo>
                <a:lnTo>
                  <a:pt x="69723" y="63245"/>
                </a:lnTo>
                <a:close/>
              </a:path>
            </a:pathLst>
          </a:custGeom>
          <a:solidFill>
            <a:srgbClr val="FF0000"/>
          </a:solidFill>
        </p:spPr>
        <p:txBody>
          <a:bodyPr wrap="square" lIns="0" tIns="0" rIns="0" bIns="0" rtlCol="0"/>
          <a:lstStyle/>
          <a:p/>
        </p:txBody>
      </p:sp>
      <p:pic>
        <p:nvPicPr>
          <p:cNvPr id="23" name="object 23" descr=""/>
          <p:cNvPicPr/>
          <p:nvPr/>
        </p:nvPicPr>
        <p:blipFill>
          <a:blip r:embed="rId5" cstate="print"/>
          <a:stretch>
            <a:fillRect/>
          </a:stretch>
        </p:blipFill>
        <p:spPr>
          <a:xfrm>
            <a:off x="4137285" y="6382899"/>
            <a:ext cx="156959" cy="179057"/>
          </a:xfrm>
          <a:prstGeom prst="rect">
            <a:avLst/>
          </a:prstGeom>
        </p:spPr>
      </p:pic>
      <p:sp>
        <p:nvSpPr>
          <p:cNvPr id="24" name="object 2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519683" y="1934717"/>
            <a:ext cx="6309360" cy="2510155"/>
            <a:chOff x="519683" y="1934717"/>
            <a:chExt cx="6309360" cy="2510155"/>
          </a:xfrm>
        </p:grpSpPr>
        <p:pic>
          <p:nvPicPr>
            <p:cNvPr id="3" name="object 3" descr=""/>
            <p:cNvPicPr/>
            <p:nvPr/>
          </p:nvPicPr>
          <p:blipFill>
            <a:blip r:embed="rId2" cstate="print"/>
            <a:stretch>
              <a:fillRect/>
            </a:stretch>
          </p:blipFill>
          <p:spPr>
            <a:xfrm>
              <a:off x="4892039" y="2042921"/>
              <a:ext cx="1937004" cy="926592"/>
            </a:xfrm>
            <a:prstGeom prst="rect">
              <a:avLst/>
            </a:prstGeom>
          </p:spPr>
        </p:pic>
        <p:sp>
          <p:nvSpPr>
            <p:cNvPr id="4" name="object 4" descr=""/>
            <p:cNvSpPr/>
            <p:nvPr/>
          </p:nvSpPr>
          <p:spPr>
            <a:xfrm>
              <a:off x="4991099" y="2626613"/>
              <a:ext cx="843280" cy="249554"/>
            </a:xfrm>
            <a:custGeom>
              <a:avLst/>
              <a:gdLst/>
              <a:ahLst/>
              <a:cxnLst/>
              <a:rect l="l" t="t" r="r" b="b"/>
              <a:pathLst>
                <a:path w="843279" h="249555">
                  <a:moveTo>
                    <a:pt x="0" y="207264"/>
                  </a:moveTo>
                  <a:lnTo>
                    <a:pt x="3214" y="223456"/>
                  </a:lnTo>
                  <a:lnTo>
                    <a:pt x="12001" y="236791"/>
                  </a:lnTo>
                  <a:lnTo>
                    <a:pt x="25074" y="245840"/>
                  </a:lnTo>
                  <a:lnTo>
                    <a:pt x="41148" y="249174"/>
                  </a:lnTo>
                  <a:lnTo>
                    <a:pt x="800862" y="249174"/>
                  </a:lnTo>
                  <a:lnTo>
                    <a:pt x="817054" y="245840"/>
                  </a:lnTo>
                  <a:lnTo>
                    <a:pt x="830389" y="236791"/>
                  </a:lnTo>
                  <a:lnTo>
                    <a:pt x="839438" y="223456"/>
                  </a:lnTo>
                  <a:lnTo>
                    <a:pt x="842772" y="207264"/>
                  </a:lnTo>
                  <a:lnTo>
                    <a:pt x="842772" y="41148"/>
                  </a:lnTo>
                  <a:lnTo>
                    <a:pt x="839438" y="25074"/>
                  </a:lnTo>
                  <a:lnTo>
                    <a:pt x="830389" y="12001"/>
                  </a:lnTo>
                  <a:lnTo>
                    <a:pt x="817054" y="3214"/>
                  </a:lnTo>
                  <a:lnTo>
                    <a:pt x="800862" y="0"/>
                  </a:lnTo>
                  <a:lnTo>
                    <a:pt x="41148" y="0"/>
                  </a:lnTo>
                  <a:lnTo>
                    <a:pt x="25074" y="3214"/>
                  </a:lnTo>
                  <a:lnTo>
                    <a:pt x="12001" y="12001"/>
                  </a:lnTo>
                  <a:lnTo>
                    <a:pt x="3214" y="25074"/>
                  </a:lnTo>
                  <a:lnTo>
                    <a:pt x="0" y="41148"/>
                  </a:lnTo>
                  <a:lnTo>
                    <a:pt x="0" y="207264"/>
                  </a:lnTo>
                  <a:close/>
                </a:path>
              </a:pathLst>
            </a:custGeom>
            <a:ln w="19037">
              <a:solidFill>
                <a:srgbClr val="FF0000"/>
              </a:solidFill>
            </a:ln>
          </p:spPr>
          <p:txBody>
            <a:bodyPr wrap="square" lIns="0" tIns="0" rIns="0" bIns="0" rtlCol="0"/>
            <a:lstStyle/>
            <a:p/>
          </p:txBody>
        </p:sp>
        <p:pic>
          <p:nvPicPr>
            <p:cNvPr id="5" name="object 5" descr=""/>
            <p:cNvPicPr/>
            <p:nvPr/>
          </p:nvPicPr>
          <p:blipFill>
            <a:blip r:embed="rId3" cstate="print"/>
            <a:stretch>
              <a:fillRect/>
            </a:stretch>
          </p:blipFill>
          <p:spPr>
            <a:xfrm>
              <a:off x="4863083" y="3422903"/>
              <a:ext cx="1941575" cy="926592"/>
            </a:xfrm>
            <a:prstGeom prst="rect">
              <a:avLst/>
            </a:prstGeom>
          </p:spPr>
        </p:pic>
        <p:sp>
          <p:nvSpPr>
            <p:cNvPr id="6" name="object 6" descr=""/>
            <p:cNvSpPr/>
            <p:nvPr/>
          </p:nvSpPr>
          <p:spPr>
            <a:xfrm>
              <a:off x="5412486" y="4021835"/>
              <a:ext cx="843280" cy="249554"/>
            </a:xfrm>
            <a:custGeom>
              <a:avLst/>
              <a:gdLst/>
              <a:ahLst/>
              <a:cxnLst/>
              <a:rect l="l" t="t" r="r" b="b"/>
              <a:pathLst>
                <a:path w="843279" h="249554">
                  <a:moveTo>
                    <a:pt x="0" y="207264"/>
                  </a:moveTo>
                  <a:lnTo>
                    <a:pt x="3214" y="223456"/>
                  </a:lnTo>
                  <a:lnTo>
                    <a:pt x="12001" y="236791"/>
                  </a:lnTo>
                  <a:lnTo>
                    <a:pt x="25074" y="245840"/>
                  </a:lnTo>
                  <a:lnTo>
                    <a:pt x="41148" y="249174"/>
                  </a:lnTo>
                  <a:lnTo>
                    <a:pt x="800862" y="249174"/>
                  </a:lnTo>
                  <a:lnTo>
                    <a:pt x="817054" y="245840"/>
                  </a:lnTo>
                  <a:lnTo>
                    <a:pt x="830389" y="236791"/>
                  </a:lnTo>
                  <a:lnTo>
                    <a:pt x="839438" y="223456"/>
                  </a:lnTo>
                  <a:lnTo>
                    <a:pt x="842772" y="207264"/>
                  </a:lnTo>
                  <a:lnTo>
                    <a:pt x="842772" y="41148"/>
                  </a:lnTo>
                  <a:lnTo>
                    <a:pt x="839438" y="25074"/>
                  </a:lnTo>
                  <a:lnTo>
                    <a:pt x="830389" y="12001"/>
                  </a:lnTo>
                  <a:lnTo>
                    <a:pt x="817054" y="3214"/>
                  </a:lnTo>
                  <a:lnTo>
                    <a:pt x="800862" y="0"/>
                  </a:lnTo>
                  <a:lnTo>
                    <a:pt x="41148" y="0"/>
                  </a:lnTo>
                  <a:lnTo>
                    <a:pt x="25074" y="3214"/>
                  </a:lnTo>
                  <a:lnTo>
                    <a:pt x="12001" y="12001"/>
                  </a:lnTo>
                  <a:lnTo>
                    <a:pt x="3214" y="25074"/>
                  </a:lnTo>
                  <a:lnTo>
                    <a:pt x="0" y="41148"/>
                  </a:lnTo>
                  <a:lnTo>
                    <a:pt x="0" y="207264"/>
                  </a:lnTo>
                  <a:close/>
                </a:path>
              </a:pathLst>
            </a:custGeom>
            <a:ln w="19037">
              <a:solidFill>
                <a:srgbClr val="FF0000"/>
              </a:solidFill>
            </a:ln>
          </p:spPr>
          <p:txBody>
            <a:bodyPr wrap="square" lIns="0" tIns="0" rIns="0" bIns="0" rtlCol="0"/>
            <a:lstStyle/>
            <a:p/>
          </p:txBody>
        </p:sp>
        <p:pic>
          <p:nvPicPr>
            <p:cNvPr id="7" name="object 7" descr=""/>
            <p:cNvPicPr/>
            <p:nvPr/>
          </p:nvPicPr>
          <p:blipFill>
            <a:blip r:embed="rId4" cstate="print"/>
            <a:stretch>
              <a:fillRect/>
            </a:stretch>
          </p:blipFill>
          <p:spPr>
            <a:xfrm>
              <a:off x="519683" y="1934717"/>
              <a:ext cx="3923538" cy="2510028"/>
            </a:xfrm>
            <a:prstGeom prst="rect">
              <a:avLst/>
            </a:prstGeom>
          </p:spPr>
        </p:pic>
        <p:sp>
          <p:nvSpPr>
            <p:cNvPr id="8" name="object 8" descr=""/>
            <p:cNvSpPr/>
            <p:nvPr/>
          </p:nvSpPr>
          <p:spPr>
            <a:xfrm>
              <a:off x="2141981" y="3323843"/>
              <a:ext cx="638810" cy="185420"/>
            </a:xfrm>
            <a:custGeom>
              <a:avLst/>
              <a:gdLst/>
              <a:ahLst/>
              <a:cxnLst/>
              <a:rect l="l" t="t" r="r" b="b"/>
              <a:pathLst>
                <a:path w="638810" h="185420">
                  <a:moveTo>
                    <a:pt x="0" y="154685"/>
                  </a:moveTo>
                  <a:lnTo>
                    <a:pt x="2416" y="166520"/>
                  </a:lnTo>
                  <a:lnTo>
                    <a:pt x="9048" y="176212"/>
                  </a:lnTo>
                  <a:lnTo>
                    <a:pt x="18966" y="182760"/>
                  </a:lnTo>
                  <a:lnTo>
                    <a:pt x="31242" y="185165"/>
                  </a:lnTo>
                  <a:lnTo>
                    <a:pt x="607314" y="185165"/>
                  </a:lnTo>
                  <a:lnTo>
                    <a:pt x="619589" y="182760"/>
                  </a:lnTo>
                  <a:lnTo>
                    <a:pt x="629507" y="176212"/>
                  </a:lnTo>
                  <a:lnTo>
                    <a:pt x="636139" y="166520"/>
                  </a:lnTo>
                  <a:lnTo>
                    <a:pt x="638556" y="154685"/>
                  </a:lnTo>
                  <a:lnTo>
                    <a:pt x="638556" y="30479"/>
                  </a:lnTo>
                  <a:lnTo>
                    <a:pt x="636139" y="18645"/>
                  </a:lnTo>
                  <a:lnTo>
                    <a:pt x="629507" y="8953"/>
                  </a:lnTo>
                  <a:lnTo>
                    <a:pt x="619589" y="2405"/>
                  </a:lnTo>
                  <a:lnTo>
                    <a:pt x="607314" y="0"/>
                  </a:lnTo>
                  <a:lnTo>
                    <a:pt x="31242" y="0"/>
                  </a:lnTo>
                  <a:lnTo>
                    <a:pt x="18966" y="2405"/>
                  </a:lnTo>
                  <a:lnTo>
                    <a:pt x="9048" y="8953"/>
                  </a:lnTo>
                  <a:lnTo>
                    <a:pt x="2416" y="18645"/>
                  </a:lnTo>
                  <a:lnTo>
                    <a:pt x="0" y="30479"/>
                  </a:lnTo>
                  <a:lnTo>
                    <a:pt x="0" y="154685"/>
                  </a:lnTo>
                  <a:close/>
                </a:path>
              </a:pathLst>
            </a:custGeom>
            <a:ln w="19037">
              <a:solidFill>
                <a:srgbClr val="FF0000"/>
              </a:solidFill>
            </a:ln>
          </p:spPr>
          <p:txBody>
            <a:bodyPr wrap="square" lIns="0" tIns="0" rIns="0" bIns="0" rtlCol="0"/>
            <a:lstStyle/>
            <a:p/>
          </p:txBody>
        </p:sp>
        <p:sp>
          <p:nvSpPr>
            <p:cNvPr id="9" name="object 9" descr=""/>
            <p:cNvSpPr/>
            <p:nvPr/>
          </p:nvSpPr>
          <p:spPr>
            <a:xfrm>
              <a:off x="2775966" y="2871977"/>
              <a:ext cx="3067050" cy="1149985"/>
            </a:xfrm>
            <a:custGeom>
              <a:avLst/>
              <a:gdLst/>
              <a:ahLst/>
              <a:cxnLst/>
              <a:rect l="l" t="t" r="r" b="b"/>
              <a:pathLst>
                <a:path w="3067050" h="1149985">
                  <a:moveTo>
                    <a:pt x="1041654" y="1149858"/>
                  </a:moveTo>
                  <a:lnTo>
                    <a:pt x="1026312" y="1126236"/>
                  </a:lnTo>
                  <a:lnTo>
                    <a:pt x="995172" y="1078230"/>
                  </a:lnTo>
                  <a:lnTo>
                    <a:pt x="980541" y="1103172"/>
                  </a:lnTo>
                  <a:lnTo>
                    <a:pt x="9144" y="536448"/>
                  </a:lnTo>
                  <a:lnTo>
                    <a:pt x="0" y="552450"/>
                  </a:lnTo>
                  <a:lnTo>
                    <a:pt x="970902" y="1119632"/>
                  </a:lnTo>
                  <a:lnTo>
                    <a:pt x="956310" y="1144524"/>
                  </a:lnTo>
                  <a:lnTo>
                    <a:pt x="1041654" y="1149858"/>
                  </a:lnTo>
                  <a:close/>
                </a:path>
                <a:path w="3067050" h="1149985">
                  <a:moveTo>
                    <a:pt x="3067050" y="1065276"/>
                  </a:moveTo>
                  <a:lnTo>
                    <a:pt x="3040608" y="1074839"/>
                  </a:lnTo>
                  <a:lnTo>
                    <a:pt x="2644902" y="0"/>
                  </a:lnTo>
                  <a:lnTo>
                    <a:pt x="2627376" y="6858"/>
                  </a:lnTo>
                  <a:lnTo>
                    <a:pt x="3022257" y="1081481"/>
                  </a:lnTo>
                  <a:lnTo>
                    <a:pt x="2995422" y="1091184"/>
                  </a:lnTo>
                  <a:lnTo>
                    <a:pt x="3057906" y="1149858"/>
                  </a:lnTo>
                  <a:lnTo>
                    <a:pt x="3064002" y="1093470"/>
                  </a:lnTo>
                  <a:lnTo>
                    <a:pt x="3067050" y="1065276"/>
                  </a:lnTo>
                  <a:close/>
                </a:path>
              </a:pathLst>
            </a:custGeom>
            <a:solidFill>
              <a:srgbClr val="FF0000"/>
            </a:solidFill>
          </p:spPr>
          <p:txBody>
            <a:bodyPr wrap="square" lIns="0" tIns="0" rIns="0" bIns="0" rtlCol="0"/>
            <a:lstStyle/>
            <a:p/>
          </p:txBody>
        </p:sp>
        <p:sp>
          <p:nvSpPr>
            <p:cNvPr id="10" name="object 10" descr=""/>
            <p:cNvSpPr/>
            <p:nvPr/>
          </p:nvSpPr>
          <p:spPr>
            <a:xfrm>
              <a:off x="3824477" y="3873245"/>
              <a:ext cx="495300" cy="215900"/>
            </a:xfrm>
            <a:custGeom>
              <a:avLst/>
              <a:gdLst/>
              <a:ahLst/>
              <a:cxnLst/>
              <a:rect l="l" t="t" r="r" b="b"/>
              <a:pathLst>
                <a:path w="495300" h="215900">
                  <a:moveTo>
                    <a:pt x="0" y="179831"/>
                  </a:moveTo>
                  <a:lnTo>
                    <a:pt x="2809" y="193786"/>
                  </a:lnTo>
                  <a:lnTo>
                    <a:pt x="10477" y="205168"/>
                  </a:lnTo>
                  <a:lnTo>
                    <a:pt x="21859" y="212836"/>
                  </a:lnTo>
                  <a:lnTo>
                    <a:pt x="35814" y="215645"/>
                  </a:lnTo>
                  <a:lnTo>
                    <a:pt x="459486" y="215645"/>
                  </a:lnTo>
                  <a:lnTo>
                    <a:pt x="473440" y="212836"/>
                  </a:lnTo>
                  <a:lnTo>
                    <a:pt x="484822" y="205168"/>
                  </a:lnTo>
                  <a:lnTo>
                    <a:pt x="492490" y="193786"/>
                  </a:lnTo>
                  <a:lnTo>
                    <a:pt x="495300" y="179831"/>
                  </a:lnTo>
                  <a:lnTo>
                    <a:pt x="495300" y="35813"/>
                  </a:lnTo>
                  <a:lnTo>
                    <a:pt x="492490" y="21859"/>
                  </a:lnTo>
                  <a:lnTo>
                    <a:pt x="484822" y="10477"/>
                  </a:lnTo>
                  <a:lnTo>
                    <a:pt x="473440" y="2809"/>
                  </a:lnTo>
                  <a:lnTo>
                    <a:pt x="459486" y="0"/>
                  </a:lnTo>
                  <a:lnTo>
                    <a:pt x="35814" y="0"/>
                  </a:lnTo>
                  <a:lnTo>
                    <a:pt x="21859" y="2809"/>
                  </a:lnTo>
                  <a:lnTo>
                    <a:pt x="10477" y="10477"/>
                  </a:lnTo>
                  <a:lnTo>
                    <a:pt x="2809" y="21859"/>
                  </a:lnTo>
                  <a:lnTo>
                    <a:pt x="0" y="35813"/>
                  </a:lnTo>
                  <a:lnTo>
                    <a:pt x="0" y="179831"/>
                  </a:lnTo>
                  <a:close/>
                </a:path>
              </a:pathLst>
            </a:custGeom>
            <a:ln w="19037">
              <a:solidFill>
                <a:srgbClr val="FF0000"/>
              </a:solidFill>
            </a:ln>
          </p:spPr>
          <p:txBody>
            <a:bodyPr wrap="square" lIns="0" tIns="0" rIns="0" bIns="0" rtlCol="0"/>
            <a:lstStyle/>
            <a:p/>
          </p:txBody>
        </p:sp>
        <p:sp>
          <p:nvSpPr>
            <p:cNvPr id="11" name="object 11" descr=""/>
            <p:cNvSpPr/>
            <p:nvPr/>
          </p:nvSpPr>
          <p:spPr>
            <a:xfrm>
              <a:off x="4299204" y="2849117"/>
              <a:ext cx="739140" cy="1029969"/>
            </a:xfrm>
            <a:custGeom>
              <a:avLst/>
              <a:gdLst/>
              <a:ahLst/>
              <a:cxnLst/>
              <a:rect l="l" t="t" r="r" b="b"/>
              <a:pathLst>
                <a:path w="739139" h="1029970">
                  <a:moveTo>
                    <a:pt x="687503" y="56883"/>
                  </a:moveTo>
                  <a:lnTo>
                    <a:pt x="0" y="1018032"/>
                  </a:lnTo>
                  <a:lnTo>
                    <a:pt x="15239" y="1029462"/>
                  </a:lnTo>
                  <a:lnTo>
                    <a:pt x="702632" y="67716"/>
                  </a:lnTo>
                  <a:lnTo>
                    <a:pt x="687503" y="56883"/>
                  </a:lnTo>
                  <a:close/>
                </a:path>
                <a:path w="739139" h="1029970">
                  <a:moveTo>
                    <a:pt x="732021" y="46482"/>
                  </a:moveTo>
                  <a:lnTo>
                    <a:pt x="694943" y="46482"/>
                  </a:lnTo>
                  <a:lnTo>
                    <a:pt x="710183" y="57150"/>
                  </a:lnTo>
                  <a:lnTo>
                    <a:pt x="702632" y="67716"/>
                  </a:lnTo>
                  <a:lnTo>
                    <a:pt x="726185" y="84582"/>
                  </a:lnTo>
                  <a:lnTo>
                    <a:pt x="732021" y="46482"/>
                  </a:lnTo>
                  <a:close/>
                </a:path>
                <a:path w="739139" h="1029970">
                  <a:moveTo>
                    <a:pt x="694943" y="46482"/>
                  </a:moveTo>
                  <a:lnTo>
                    <a:pt x="687503" y="56883"/>
                  </a:lnTo>
                  <a:lnTo>
                    <a:pt x="702632" y="67716"/>
                  </a:lnTo>
                  <a:lnTo>
                    <a:pt x="710183" y="57150"/>
                  </a:lnTo>
                  <a:lnTo>
                    <a:pt x="694943" y="46482"/>
                  </a:lnTo>
                  <a:close/>
                </a:path>
                <a:path w="739139" h="1029970">
                  <a:moveTo>
                    <a:pt x="739139" y="0"/>
                  </a:moveTo>
                  <a:lnTo>
                    <a:pt x="664463" y="40386"/>
                  </a:lnTo>
                  <a:lnTo>
                    <a:pt x="687503" y="56883"/>
                  </a:lnTo>
                  <a:lnTo>
                    <a:pt x="694943" y="46482"/>
                  </a:lnTo>
                  <a:lnTo>
                    <a:pt x="732021" y="46482"/>
                  </a:lnTo>
                  <a:lnTo>
                    <a:pt x="739139" y="0"/>
                  </a:lnTo>
                  <a:close/>
                </a:path>
              </a:pathLst>
            </a:custGeom>
            <a:solidFill>
              <a:srgbClr val="FF0000"/>
            </a:solidFill>
          </p:spPr>
          <p:txBody>
            <a:bodyPr wrap="square" lIns="0" tIns="0" rIns="0" bIns="0" rtlCol="0"/>
            <a:lstStyle/>
            <a:p/>
          </p:txBody>
        </p:sp>
        <p:sp>
          <p:nvSpPr>
            <p:cNvPr id="12" name="object 12" descr=""/>
            <p:cNvSpPr/>
            <p:nvPr/>
          </p:nvSpPr>
          <p:spPr>
            <a:xfrm>
              <a:off x="5866637" y="2629661"/>
              <a:ext cx="843280" cy="241300"/>
            </a:xfrm>
            <a:custGeom>
              <a:avLst/>
              <a:gdLst/>
              <a:ahLst/>
              <a:cxnLst/>
              <a:rect l="l" t="t" r="r" b="b"/>
              <a:pathLst>
                <a:path w="843279" h="241300">
                  <a:moveTo>
                    <a:pt x="0" y="39624"/>
                  </a:moveTo>
                  <a:lnTo>
                    <a:pt x="3202" y="24110"/>
                  </a:lnTo>
                  <a:lnTo>
                    <a:pt x="11906" y="11525"/>
                  </a:lnTo>
                  <a:lnTo>
                    <a:pt x="24753" y="3083"/>
                  </a:lnTo>
                  <a:lnTo>
                    <a:pt x="40386" y="0"/>
                  </a:lnTo>
                  <a:lnTo>
                    <a:pt x="803148" y="0"/>
                  </a:lnTo>
                  <a:lnTo>
                    <a:pt x="818661" y="3083"/>
                  </a:lnTo>
                  <a:lnTo>
                    <a:pt x="831246" y="11525"/>
                  </a:lnTo>
                  <a:lnTo>
                    <a:pt x="839688" y="24110"/>
                  </a:lnTo>
                  <a:lnTo>
                    <a:pt x="842772" y="39624"/>
                  </a:lnTo>
                  <a:lnTo>
                    <a:pt x="842772" y="200406"/>
                  </a:lnTo>
                  <a:lnTo>
                    <a:pt x="839688" y="216038"/>
                  </a:lnTo>
                  <a:lnTo>
                    <a:pt x="831246" y="228885"/>
                  </a:lnTo>
                  <a:lnTo>
                    <a:pt x="818661" y="237589"/>
                  </a:lnTo>
                  <a:lnTo>
                    <a:pt x="803148" y="240792"/>
                  </a:lnTo>
                  <a:lnTo>
                    <a:pt x="40386" y="240792"/>
                  </a:lnTo>
                  <a:lnTo>
                    <a:pt x="24753" y="237589"/>
                  </a:lnTo>
                  <a:lnTo>
                    <a:pt x="11906" y="228885"/>
                  </a:lnTo>
                  <a:lnTo>
                    <a:pt x="3202" y="216038"/>
                  </a:lnTo>
                  <a:lnTo>
                    <a:pt x="0" y="200406"/>
                  </a:lnTo>
                  <a:lnTo>
                    <a:pt x="0" y="39624"/>
                  </a:lnTo>
                  <a:close/>
                </a:path>
              </a:pathLst>
            </a:custGeom>
            <a:ln w="19037">
              <a:solidFill>
                <a:srgbClr val="0000FF"/>
              </a:solidFill>
            </a:ln>
          </p:spPr>
          <p:txBody>
            <a:bodyPr wrap="square" lIns="0" tIns="0" rIns="0" bIns="0" rtlCol="0"/>
            <a:lstStyle/>
            <a:p/>
          </p:txBody>
        </p:sp>
      </p:grpSp>
      <p:sp>
        <p:nvSpPr>
          <p:cNvPr id="13" name="object 13" descr=""/>
          <p:cNvSpPr txBox="1"/>
          <p:nvPr/>
        </p:nvSpPr>
        <p:spPr>
          <a:xfrm>
            <a:off x="756919" y="544016"/>
            <a:ext cx="6168390" cy="1072515"/>
          </a:xfrm>
          <a:prstGeom prst="rect">
            <a:avLst/>
          </a:prstGeom>
        </p:spPr>
        <p:txBody>
          <a:bodyPr wrap="square" lIns="0" tIns="54610" rIns="0" bIns="0" rtlCol="0" vert="horz">
            <a:spAutoFit/>
          </a:bodyPr>
          <a:lstStyle/>
          <a:p>
            <a:pPr marL="12700">
              <a:lnSpc>
                <a:spcPct val="100000"/>
              </a:lnSpc>
              <a:spcBef>
                <a:spcPts val="430"/>
              </a:spcBef>
            </a:pPr>
            <a:r>
              <a:rPr dirty="0" sz="1100" spc="-20">
                <a:latin typeface="MS Mincho"/>
                <a:cs typeface="MS Mincho"/>
              </a:rPr>
              <a:t>問合せが確定しましたら確認画面で「</a:t>
            </a:r>
            <a:r>
              <a:rPr dirty="0" sz="1100" spc="-10">
                <a:latin typeface="MS Mincho"/>
                <a:cs typeface="MS Mincho"/>
              </a:rPr>
              <a:t>OK</a:t>
            </a:r>
            <a:r>
              <a:rPr dirty="0" sz="1100" spc="-25">
                <a:latin typeface="MS Mincho"/>
                <a:cs typeface="MS Mincho"/>
              </a:rPr>
              <a:t>」ボタンを押下後「送信」ボタンを押します。</a:t>
            </a:r>
            <a:endParaRPr sz="1100">
              <a:latin typeface="MS Mincho"/>
              <a:cs typeface="MS Mincho"/>
            </a:endParaRPr>
          </a:p>
          <a:p>
            <a:pPr marL="12700">
              <a:lnSpc>
                <a:spcPct val="100000"/>
              </a:lnSpc>
              <a:spcBef>
                <a:spcPts val="330"/>
              </a:spcBef>
            </a:pPr>
            <a:r>
              <a:rPr dirty="0" sz="1100" spc="-20">
                <a:latin typeface="MS Mincho"/>
                <a:cs typeface="MS Mincho"/>
              </a:rPr>
              <a:t>「お問合せ内容」を送信</a:t>
            </a:r>
            <a:r>
              <a:rPr dirty="0" sz="1100" spc="-10">
                <a:latin typeface="MS Mincho"/>
                <a:cs typeface="MS Mincho"/>
              </a:rPr>
              <a:t>（</a:t>
            </a:r>
            <a:r>
              <a:rPr dirty="0" sz="1100" spc="-20">
                <a:latin typeface="MS Mincho"/>
                <a:cs typeface="MS Mincho"/>
              </a:rPr>
              <a:t>受付）しますか？と表示されますので、「</a:t>
            </a:r>
            <a:r>
              <a:rPr dirty="0" sz="1100" spc="-10">
                <a:latin typeface="MS Mincho"/>
                <a:cs typeface="MS Mincho"/>
              </a:rPr>
              <a:t>OK</a:t>
            </a:r>
            <a:r>
              <a:rPr dirty="0" sz="1100" spc="-25">
                <a:latin typeface="MS Mincho"/>
                <a:cs typeface="MS Mincho"/>
              </a:rPr>
              <a:t>」ボタンを押下しますと、</a:t>
            </a:r>
            <a:endParaRPr sz="1100">
              <a:latin typeface="MS Mincho"/>
              <a:cs typeface="MS Mincho"/>
            </a:endParaRPr>
          </a:p>
          <a:p>
            <a:pPr marL="12700">
              <a:lnSpc>
                <a:spcPct val="100000"/>
              </a:lnSpc>
              <a:spcBef>
                <a:spcPts val="330"/>
              </a:spcBef>
            </a:pPr>
            <a:r>
              <a:rPr dirty="0" sz="1100" spc="-25">
                <a:latin typeface="MS Mincho"/>
                <a:cs typeface="MS Mincho"/>
              </a:rPr>
              <a:t>「お問合せ」を送信しました。と表示されます。</a:t>
            </a:r>
            <a:endParaRPr sz="1100">
              <a:latin typeface="MS Mincho"/>
              <a:cs typeface="MS Mincho"/>
            </a:endParaRPr>
          </a:p>
          <a:p>
            <a:pPr marL="12700" marR="1959610">
              <a:lnSpc>
                <a:spcPts val="1650"/>
              </a:lnSpc>
              <a:spcBef>
                <a:spcPts val="90"/>
              </a:spcBef>
            </a:pPr>
            <a:r>
              <a:rPr dirty="0" sz="1100" spc="-20">
                <a:latin typeface="MS Mincho"/>
                <a:cs typeface="MS Mincho"/>
              </a:rPr>
              <a:t>送信をキャンセルする場合は「</a:t>
            </a:r>
            <a:r>
              <a:rPr dirty="0" sz="1100" spc="-10">
                <a:latin typeface="MS Mincho"/>
                <a:cs typeface="MS Mincho"/>
              </a:rPr>
              <a:t>Cancel</a:t>
            </a:r>
            <a:r>
              <a:rPr dirty="0" sz="1100" spc="-25">
                <a:latin typeface="MS Mincho"/>
                <a:cs typeface="MS Mincho"/>
              </a:rPr>
              <a:t>」ボタンを押してください。</a:t>
            </a:r>
            <a:r>
              <a:rPr dirty="0" sz="1100" spc="-20">
                <a:latin typeface="MS Mincho"/>
                <a:cs typeface="MS Mincho"/>
              </a:rPr>
              <a:t>最後に「</a:t>
            </a:r>
            <a:r>
              <a:rPr dirty="0" sz="1100" spc="-10">
                <a:latin typeface="MS Mincho"/>
                <a:cs typeface="MS Mincho"/>
              </a:rPr>
              <a:t>OK</a:t>
            </a:r>
            <a:r>
              <a:rPr dirty="0" sz="1100" spc="-25">
                <a:latin typeface="MS Mincho"/>
                <a:cs typeface="MS Mincho"/>
              </a:rPr>
              <a:t>」ボタンを押すことで新規のお問合せが登録されます。</a:t>
            </a:r>
            <a:endParaRPr sz="1100">
              <a:latin typeface="MS Mincho"/>
              <a:cs typeface="MS Mincho"/>
            </a:endParaRPr>
          </a:p>
        </p:txBody>
      </p:sp>
      <p:grpSp>
        <p:nvGrpSpPr>
          <p:cNvPr id="14" name="object 14" descr=""/>
          <p:cNvGrpSpPr/>
          <p:nvPr/>
        </p:nvGrpSpPr>
        <p:grpSpPr>
          <a:xfrm>
            <a:off x="731519" y="5695950"/>
            <a:ext cx="5861050" cy="3745229"/>
            <a:chOff x="731519" y="5695950"/>
            <a:chExt cx="5861050" cy="3745229"/>
          </a:xfrm>
        </p:grpSpPr>
        <p:pic>
          <p:nvPicPr>
            <p:cNvPr id="15" name="object 15" descr=""/>
            <p:cNvPicPr/>
            <p:nvPr/>
          </p:nvPicPr>
          <p:blipFill>
            <a:blip r:embed="rId5" cstate="print"/>
            <a:stretch>
              <a:fillRect/>
            </a:stretch>
          </p:blipFill>
          <p:spPr>
            <a:xfrm>
              <a:off x="731519" y="5695950"/>
              <a:ext cx="5860541" cy="3745229"/>
            </a:xfrm>
            <a:prstGeom prst="rect">
              <a:avLst/>
            </a:prstGeom>
          </p:spPr>
        </p:pic>
        <p:sp>
          <p:nvSpPr>
            <p:cNvPr id="16" name="object 16" descr=""/>
            <p:cNvSpPr/>
            <p:nvPr/>
          </p:nvSpPr>
          <p:spPr>
            <a:xfrm>
              <a:off x="938021" y="6047231"/>
              <a:ext cx="1091565" cy="228600"/>
            </a:xfrm>
            <a:custGeom>
              <a:avLst/>
              <a:gdLst/>
              <a:ahLst/>
              <a:cxnLst/>
              <a:rect l="l" t="t" r="r" b="b"/>
              <a:pathLst>
                <a:path w="1091564" h="228600">
                  <a:moveTo>
                    <a:pt x="0" y="38100"/>
                  </a:moveTo>
                  <a:lnTo>
                    <a:pt x="2952" y="23145"/>
                  </a:lnTo>
                  <a:lnTo>
                    <a:pt x="11048" y="11048"/>
                  </a:lnTo>
                  <a:lnTo>
                    <a:pt x="23145" y="2952"/>
                  </a:lnTo>
                  <a:lnTo>
                    <a:pt x="38100" y="0"/>
                  </a:lnTo>
                  <a:lnTo>
                    <a:pt x="1053084" y="0"/>
                  </a:lnTo>
                  <a:lnTo>
                    <a:pt x="1067716" y="2952"/>
                  </a:lnTo>
                  <a:lnTo>
                    <a:pt x="1079849" y="11049"/>
                  </a:lnTo>
                  <a:lnTo>
                    <a:pt x="1088124" y="23145"/>
                  </a:lnTo>
                  <a:lnTo>
                    <a:pt x="1091184" y="38100"/>
                  </a:lnTo>
                  <a:lnTo>
                    <a:pt x="1091184" y="190500"/>
                  </a:lnTo>
                  <a:lnTo>
                    <a:pt x="1088124" y="205132"/>
                  </a:lnTo>
                  <a:lnTo>
                    <a:pt x="1079849" y="217265"/>
                  </a:lnTo>
                  <a:lnTo>
                    <a:pt x="1067716" y="225540"/>
                  </a:lnTo>
                  <a:lnTo>
                    <a:pt x="1053084" y="228600"/>
                  </a:lnTo>
                  <a:lnTo>
                    <a:pt x="38100" y="228600"/>
                  </a:lnTo>
                  <a:lnTo>
                    <a:pt x="23145" y="225540"/>
                  </a:lnTo>
                  <a:lnTo>
                    <a:pt x="11048" y="217265"/>
                  </a:lnTo>
                  <a:lnTo>
                    <a:pt x="2952" y="205132"/>
                  </a:lnTo>
                  <a:lnTo>
                    <a:pt x="0" y="190500"/>
                  </a:lnTo>
                  <a:lnTo>
                    <a:pt x="0" y="38100"/>
                  </a:lnTo>
                  <a:close/>
                </a:path>
              </a:pathLst>
            </a:custGeom>
            <a:ln w="19037">
              <a:solidFill>
                <a:srgbClr val="FF0000"/>
              </a:solidFill>
            </a:ln>
          </p:spPr>
          <p:txBody>
            <a:bodyPr wrap="square" lIns="0" tIns="0" rIns="0" bIns="0" rtlCol="0"/>
            <a:lstStyle/>
            <a:p/>
          </p:txBody>
        </p:sp>
        <p:sp>
          <p:nvSpPr>
            <p:cNvPr id="17" name="object 17" descr=""/>
            <p:cNvSpPr/>
            <p:nvPr/>
          </p:nvSpPr>
          <p:spPr>
            <a:xfrm>
              <a:off x="5381243" y="6038850"/>
              <a:ext cx="970280" cy="228600"/>
            </a:xfrm>
            <a:custGeom>
              <a:avLst/>
              <a:gdLst/>
              <a:ahLst/>
              <a:cxnLst/>
              <a:rect l="l" t="t" r="r" b="b"/>
              <a:pathLst>
                <a:path w="970279" h="228600">
                  <a:moveTo>
                    <a:pt x="0" y="38100"/>
                  </a:moveTo>
                  <a:lnTo>
                    <a:pt x="2952" y="23145"/>
                  </a:lnTo>
                  <a:lnTo>
                    <a:pt x="11048" y="11048"/>
                  </a:lnTo>
                  <a:lnTo>
                    <a:pt x="23145" y="2952"/>
                  </a:lnTo>
                  <a:lnTo>
                    <a:pt x="38100" y="0"/>
                  </a:lnTo>
                  <a:lnTo>
                    <a:pt x="931926" y="0"/>
                  </a:lnTo>
                  <a:lnTo>
                    <a:pt x="946880" y="2952"/>
                  </a:lnTo>
                  <a:lnTo>
                    <a:pt x="958977" y="11049"/>
                  </a:lnTo>
                  <a:lnTo>
                    <a:pt x="967073" y="23145"/>
                  </a:lnTo>
                  <a:lnTo>
                    <a:pt x="970026" y="38100"/>
                  </a:lnTo>
                  <a:lnTo>
                    <a:pt x="970026" y="190500"/>
                  </a:lnTo>
                  <a:lnTo>
                    <a:pt x="967073" y="205454"/>
                  </a:lnTo>
                  <a:lnTo>
                    <a:pt x="958976" y="217551"/>
                  </a:lnTo>
                  <a:lnTo>
                    <a:pt x="946880" y="225647"/>
                  </a:lnTo>
                  <a:lnTo>
                    <a:pt x="931926" y="228600"/>
                  </a:lnTo>
                  <a:lnTo>
                    <a:pt x="38100" y="228600"/>
                  </a:lnTo>
                  <a:lnTo>
                    <a:pt x="23145" y="225647"/>
                  </a:lnTo>
                  <a:lnTo>
                    <a:pt x="11048" y="217551"/>
                  </a:lnTo>
                  <a:lnTo>
                    <a:pt x="2952" y="205454"/>
                  </a:lnTo>
                  <a:lnTo>
                    <a:pt x="0" y="190500"/>
                  </a:lnTo>
                  <a:lnTo>
                    <a:pt x="0" y="38100"/>
                  </a:lnTo>
                  <a:close/>
                </a:path>
              </a:pathLst>
            </a:custGeom>
            <a:ln w="19037">
              <a:solidFill>
                <a:srgbClr val="FF0000"/>
              </a:solidFill>
            </a:ln>
          </p:spPr>
          <p:txBody>
            <a:bodyPr wrap="square" lIns="0" tIns="0" rIns="0" bIns="0" rtlCol="0"/>
            <a:lstStyle/>
            <a:p/>
          </p:txBody>
        </p:sp>
      </p:grpSp>
      <p:sp>
        <p:nvSpPr>
          <p:cNvPr id="18" name="object 18" descr=""/>
          <p:cNvSpPr txBox="1"/>
          <p:nvPr/>
        </p:nvSpPr>
        <p:spPr>
          <a:xfrm>
            <a:off x="686816" y="4899610"/>
            <a:ext cx="5330825" cy="444500"/>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新規問合せが登録されますと、システムより「問合せ番号」が自動で付与されます。</a:t>
            </a:r>
            <a:endParaRPr sz="1100">
              <a:latin typeface="MS Mincho"/>
              <a:cs typeface="MS Mincho"/>
            </a:endParaRPr>
          </a:p>
          <a:p>
            <a:pPr marL="12700">
              <a:lnSpc>
                <a:spcPct val="100000"/>
              </a:lnSpc>
              <a:spcBef>
                <a:spcPts val="330"/>
              </a:spcBef>
            </a:pPr>
            <a:r>
              <a:rPr dirty="0" sz="1100" spc="-25">
                <a:latin typeface="MS Mincho"/>
                <a:cs typeface="MS Mincho"/>
              </a:rPr>
              <a:t>「問合せ一覧へ戻る」を押下すると、問合せ一覧画面に遷移します。</a:t>
            </a:r>
            <a:endParaRPr sz="1100">
              <a:latin typeface="MS Mincho"/>
              <a:cs typeface="MS Mincho"/>
            </a:endParaRPr>
          </a:p>
        </p:txBody>
      </p:sp>
      <p:sp>
        <p:nvSpPr>
          <p:cNvPr id="19" name="object 19"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descr=""/>
          <p:cNvSpPr txBox="1"/>
          <p:nvPr/>
        </p:nvSpPr>
        <p:spPr>
          <a:xfrm>
            <a:off x="664718" y="355342"/>
            <a:ext cx="365506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問合せ一覧には現在お問合せ中の問合せが表示されます。</a:t>
            </a:r>
            <a:endParaRPr sz="1100">
              <a:latin typeface="MS Mincho"/>
              <a:cs typeface="MS Mincho"/>
            </a:endParaRPr>
          </a:p>
        </p:txBody>
      </p:sp>
      <p:pic>
        <p:nvPicPr>
          <p:cNvPr id="3" name="object 3" descr=""/>
          <p:cNvPicPr/>
          <p:nvPr/>
        </p:nvPicPr>
        <p:blipFill>
          <a:blip r:embed="rId2" cstate="print"/>
          <a:stretch>
            <a:fillRect/>
          </a:stretch>
        </p:blipFill>
        <p:spPr>
          <a:xfrm>
            <a:off x="1022603" y="646176"/>
            <a:ext cx="5100066" cy="3254502"/>
          </a:xfrm>
          <a:prstGeom prst="rect">
            <a:avLst/>
          </a:prstGeom>
        </p:spPr>
      </p:pic>
      <p:sp>
        <p:nvSpPr>
          <p:cNvPr id="4" name="object 4" descr=""/>
          <p:cNvSpPr txBox="1"/>
          <p:nvPr/>
        </p:nvSpPr>
        <p:spPr>
          <a:xfrm>
            <a:off x="677672" y="4034739"/>
            <a:ext cx="5051425" cy="444500"/>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「回答受」にチェックを入れると回答済みの過去の問合せが表示されます。</a:t>
            </a:r>
            <a:endParaRPr sz="1100">
              <a:latin typeface="MS Mincho"/>
              <a:cs typeface="MS Mincho"/>
            </a:endParaRPr>
          </a:p>
          <a:p>
            <a:pPr marL="12700">
              <a:lnSpc>
                <a:spcPct val="100000"/>
              </a:lnSpc>
              <a:spcBef>
                <a:spcPts val="330"/>
              </a:spcBef>
            </a:pPr>
            <a:r>
              <a:rPr dirty="0" sz="1100" spc="-25">
                <a:latin typeface="MS Mincho"/>
                <a:cs typeface="MS Mincho"/>
              </a:rPr>
              <a:t>回答済みの問合せはステータスが「お問合せ中」から「回答受」に変わります。</a:t>
            </a:r>
            <a:endParaRPr sz="1100">
              <a:latin typeface="MS Mincho"/>
              <a:cs typeface="MS Mincho"/>
            </a:endParaRPr>
          </a:p>
        </p:txBody>
      </p:sp>
      <p:pic>
        <p:nvPicPr>
          <p:cNvPr id="5" name="object 5" descr=""/>
          <p:cNvPicPr/>
          <p:nvPr/>
        </p:nvPicPr>
        <p:blipFill>
          <a:blip r:embed="rId3" cstate="print"/>
          <a:stretch>
            <a:fillRect/>
          </a:stretch>
        </p:blipFill>
        <p:spPr>
          <a:xfrm>
            <a:off x="952500" y="4581905"/>
            <a:ext cx="5244846" cy="1226058"/>
          </a:xfrm>
          <a:prstGeom prst="rect">
            <a:avLst/>
          </a:prstGeom>
        </p:spPr>
      </p:pic>
      <p:sp>
        <p:nvSpPr>
          <p:cNvPr id="6" name="object 6" descr=""/>
          <p:cNvSpPr txBox="1"/>
          <p:nvPr/>
        </p:nvSpPr>
        <p:spPr>
          <a:xfrm>
            <a:off x="677672" y="5991556"/>
            <a:ext cx="588835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「回答受」の問合せタイトルをダブルクリックし、詳細画面にて回答内容をご確認ください。追加問合せを行う場合は「追加問合せ」ボタンをクリックして問合せ内容をご記入ください。</a:t>
            </a:r>
            <a:endParaRPr sz="1100">
              <a:latin typeface="MS Mincho"/>
              <a:cs typeface="MS Mincho"/>
            </a:endParaRPr>
          </a:p>
        </p:txBody>
      </p:sp>
      <p:grpSp>
        <p:nvGrpSpPr>
          <p:cNvPr id="7" name="object 7" descr=""/>
          <p:cNvGrpSpPr/>
          <p:nvPr/>
        </p:nvGrpSpPr>
        <p:grpSpPr>
          <a:xfrm>
            <a:off x="852677" y="6643878"/>
            <a:ext cx="5469890" cy="3491865"/>
            <a:chOff x="852677" y="6643878"/>
            <a:chExt cx="5469890" cy="3491865"/>
          </a:xfrm>
        </p:grpSpPr>
        <p:pic>
          <p:nvPicPr>
            <p:cNvPr id="8" name="object 8" descr=""/>
            <p:cNvPicPr/>
            <p:nvPr/>
          </p:nvPicPr>
          <p:blipFill>
            <a:blip r:embed="rId4" cstate="print"/>
            <a:stretch>
              <a:fillRect/>
            </a:stretch>
          </p:blipFill>
          <p:spPr>
            <a:xfrm>
              <a:off x="852677" y="6643878"/>
              <a:ext cx="5469636" cy="3491484"/>
            </a:xfrm>
            <a:prstGeom prst="rect">
              <a:avLst/>
            </a:prstGeom>
          </p:spPr>
        </p:pic>
        <p:sp>
          <p:nvSpPr>
            <p:cNvPr id="9" name="object 9" descr=""/>
            <p:cNvSpPr/>
            <p:nvPr/>
          </p:nvSpPr>
          <p:spPr>
            <a:xfrm>
              <a:off x="4319016" y="9380220"/>
              <a:ext cx="960119" cy="228600"/>
            </a:xfrm>
            <a:custGeom>
              <a:avLst/>
              <a:gdLst/>
              <a:ahLst/>
              <a:cxnLst/>
              <a:rect l="l" t="t" r="r" b="b"/>
              <a:pathLst>
                <a:path w="960120" h="228600">
                  <a:moveTo>
                    <a:pt x="0" y="38099"/>
                  </a:moveTo>
                  <a:lnTo>
                    <a:pt x="2952" y="23467"/>
                  </a:lnTo>
                  <a:lnTo>
                    <a:pt x="11048" y="11334"/>
                  </a:lnTo>
                  <a:lnTo>
                    <a:pt x="23145" y="3059"/>
                  </a:lnTo>
                  <a:lnTo>
                    <a:pt x="38100" y="0"/>
                  </a:lnTo>
                  <a:lnTo>
                    <a:pt x="922019" y="0"/>
                  </a:lnTo>
                  <a:lnTo>
                    <a:pt x="936652" y="3059"/>
                  </a:lnTo>
                  <a:lnTo>
                    <a:pt x="948785" y="11334"/>
                  </a:lnTo>
                  <a:lnTo>
                    <a:pt x="957060" y="23467"/>
                  </a:lnTo>
                  <a:lnTo>
                    <a:pt x="960119" y="38099"/>
                  </a:lnTo>
                  <a:lnTo>
                    <a:pt x="960119" y="190499"/>
                  </a:lnTo>
                  <a:lnTo>
                    <a:pt x="957060" y="205454"/>
                  </a:lnTo>
                  <a:lnTo>
                    <a:pt x="948785" y="217550"/>
                  </a:lnTo>
                  <a:lnTo>
                    <a:pt x="936652" y="225647"/>
                  </a:lnTo>
                  <a:lnTo>
                    <a:pt x="922019" y="228599"/>
                  </a:lnTo>
                  <a:lnTo>
                    <a:pt x="38100" y="228599"/>
                  </a:lnTo>
                  <a:lnTo>
                    <a:pt x="23145" y="225647"/>
                  </a:lnTo>
                  <a:lnTo>
                    <a:pt x="11048" y="217550"/>
                  </a:lnTo>
                  <a:lnTo>
                    <a:pt x="2952" y="205454"/>
                  </a:lnTo>
                  <a:lnTo>
                    <a:pt x="0" y="190499"/>
                  </a:lnTo>
                  <a:lnTo>
                    <a:pt x="0" y="38099"/>
                  </a:lnTo>
                  <a:close/>
                </a:path>
              </a:pathLst>
            </a:custGeom>
            <a:ln w="19037">
              <a:solidFill>
                <a:srgbClr val="FF0000"/>
              </a:solidFill>
            </a:ln>
          </p:spPr>
          <p:txBody>
            <a:bodyPr wrap="square" lIns="0" tIns="0" rIns="0" bIns="0" rtlCol="0"/>
            <a:lstStyle/>
            <a:p/>
          </p:txBody>
        </p:sp>
      </p:grpSp>
      <p:grpSp>
        <p:nvGrpSpPr>
          <p:cNvPr id="10" name="object 10" descr=""/>
          <p:cNvGrpSpPr/>
          <p:nvPr/>
        </p:nvGrpSpPr>
        <p:grpSpPr>
          <a:xfrm>
            <a:off x="2359539" y="4896237"/>
            <a:ext cx="1443355" cy="1142365"/>
            <a:chOff x="2359539" y="4896237"/>
            <a:chExt cx="1443355" cy="1142365"/>
          </a:xfrm>
        </p:grpSpPr>
        <p:sp>
          <p:nvSpPr>
            <p:cNvPr id="11" name="object 11" descr=""/>
            <p:cNvSpPr/>
            <p:nvPr/>
          </p:nvSpPr>
          <p:spPr>
            <a:xfrm>
              <a:off x="2369057" y="4905755"/>
              <a:ext cx="441959" cy="228600"/>
            </a:xfrm>
            <a:custGeom>
              <a:avLst/>
              <a:gdLst/>
              <a:ahLst/>
              <a:cxnLst/>
              <a:rect l="l" t="t" r="r" b="b"/>
              <a:pathLst>
                <a:path w="441960" h="228600">
                  <a:moveTo>
                    <a:pt x="0" y="38100"/>
                  </a:moveTo>
                  <a:lnTo>
                    <a:pt x="3059" y="23145"/>
                  </a:lnTo>
                  <a:lnTo>
                    <a:pt x="11334" y="11048"/>
                  </a:lnTo>
                  <a:lnTo>
                    <a:pt x="23467" y="2952"/>
                  </a:lnTo>
                  <a:lnTo>
                    <a:pt x="38100" y="0"/>
                  </a:lnTo>
                  <a:lnTo>
                    <a:pt x="403860" y="0"/>
                  </a:lnTo>
                  <a:lnTo>
                    <a:pt x="418814" y="2952"/>
                  </a:lnTo>
                  <a:lnTo>
                    <a:pt x="430910" y="11049"/>
                  </a:lnTo>
                  <a:lnTo>
                    <a:pt x="439007" y="23145"/>
                  </a:lnTo>
                  <a:lnTo>
                    <a:pt x="441959" y="38100"/>
                  </a:lnTo>
                  <a:lnTo>
                    <a:pt x="441959" y="190500"/>
                  </a:lnTo>
                  <a:lnTo>
                    <a:pt x="439007" y="205132"/>
                  </a:lnTo>
                  <a:lnTo>
                    <a:pt x="430910" y="217265"/>
                  </a:lnTo>
                  <a:lnTo>
                    <a:pt x="418814" y="225540"/>
                  </a:lnTo>
                  <a:lnTo>
                    <a:pt x="403860" y="228600"/>
                  </a:lnTo>
                  <a:lnTo>
                    <a:pt x="38100" y="228600"/>
                  </a:lnTo>
                  <a:lnTo>
                    <a:pt x="23467" y="225540"/>
                  </a:lnTo>
                  <a:lnTo>
                    <a:pt x="11334" y="217265"/>
                  </a:lnTo>
                  <a:lnTo>
                    <a:pt x="3059" y="205132"/>
                  </a:lnTo>
                  <a:lnTo>
                    <a:pt x="0" y="190500"/>
                  </a:lnTo>
                  <a:lnTo>
                    <a:pt x="0" y="38100"/>
                  </a:lnTo>
                  <a:close/>
                </a:path>
              </a:pathLst>
            </a:custGeom>
            <a:ln w="19037">
              <a:solidFill>
                <a:srgbClr val="FF0000"/>
              </a:solidFill>
            </a:ln>
          </p:spPr>
          <p:txBody>
            <a:bodyPr wrap="square" lIns="0" tIns="0" rIns="0" bIns="0" rtlCol="0"/>
            <a:lstStyle/>
            <a:p/>
          </p:txBody>
        </p:sp>
        <p:sp>
          <p:nvSpPr>
            <p:cNvPr id="12" name="object 12" descr=""/>
            <p:cNvSpPr/>
            <p:nvPr/>
          </p:nvSpPr>
          <p:spPr>
            <a:xfrm>
              <a:off x="2551937" y="5785865"/>
              <a:ext cx="1250950" cy="0"/>
            </a:xfrm>
            <a:custGeom>
              <a:avLst/>
              <a:gdLst/>
              <a:ahLst/>
              <a:cxnLst/>
              <a:rect l="l" t="t" r="r" b="b"/>
              <a:pathLst>
                <a:path w="1250950" h="0">
                  <a:moveTo>
                    <a:pt x="0" y="0"/>
                  </a:moveTo>
                  <a:lnTo>
                    <a:pt x="1250442" y="0"/>
                  </a:lnTo>
                </a:path>
              </a:pathLst>
            </a:custGeom>
            <a:ln w="19037">
              <a:solidFill>
                <a:srgbClr val="FF0000"/>
              </a:solidFill>
            </a:ln>
          </p:spPr>
          <p:txBody>
            <a:bodyPr wrap="square" lIns="0" tIns="0" rIns="0" bIns="0" rtlCol="0"/>
            <a:lstStyle/>
            <a:p/>
          </p:txBody>
        </p:sp>
        <p:pic>
          <p:nvPicPr>
            <p:cNvPr id="13" name="object 13" descr=""/>
            <p:cNvPicPr/>
            <p:nvPr/>
          </p:nvPicPr>
          <p:blipFill>
            <a:blip r:embed="rId5" cstate="print"/>
            <a:stretch>
              <a:fillRect/>
            </a:stretch>
          </p:blipFill>
          <p:spPr>
            <a:xfrm>
              <a:off x="3066287" y="5795009"/>
              <a:ext cx="76200" cy="243077"/>
            </a:xfrm>
            <a:prstGeom prst="rect">
              <a:avLst/>
            </a:prstGeom>
          </p:spPr>
        </p:pic>
      </p:grpSp>
      <p:sp>
        <p:nvSpPr>
          <p:cNvPr id="14" name="object 1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594359" y="1643278"/>
            <a:ext cx="6459855" cy="7735570"/>
            <a:chOff x="594359" y="1643278"/>
            <a:chExt cx="6459855" cy="7735570"/>
          </a:xfrm>
        </p:grpSpPr>
        <p:pic>
          <p:nvPicPr>
            <p:cNvPr id="3" name="object 3" descr=""/>
            <p:cNvPicPr/>
            <p:nvPr/>
          </p:nvPicPr>
          <p:blipFill>
            <a:blip r:embed="rId2" cstate="print"/>
            <a:stretch>
              <a:fillRect/>
            </a:stretch>
          </p:blipFill>
          <p:spPr>
            <a:xfrm>
              <a:off x="594359" y="1643278"/>
              <a:ext cx="5968745" cy="3815689"/>
            </a:xfrm>
            <a:prstGeom prst="rect">
              <a:avLst/>
            </a:prstGeom>
          </p:spPr>
        </p:pic>
        <p:sp>
          <p:nvSpPr>
            <p:cNvPr id="4" name="object 4" descr=""/>
            <p:cNvSpPr/>
            <p:nvPr/>
          </p:nvSpPr>
          <p:spPr>
            <a:xfrm>
              <a:off x="5643371" y="4623054"/>
              <a:ext cx="744855" cy="298450"/>
            </a:xfrm>
            <a:custGeom>
              <a:avLst/>
              <a:gdLst/>
              <a:ahLst/>
              <a:cxnLst/>
              <a:rect l="l" t="t" r="r" b="b"/>
              <a:pathLst>
                <a:path w="744854" h="298450">
                  <a:moveTo>
                    <a:pt x="0" y="49529"/>
                  </a:moveTo>
                  <a:lnTo>
                    <a:pt x="3881" y="30218"/>
                  </a:lnTo>
                  <a:lnTo>
                    <a:pt x="14477" y="14477"/>
                  </a:lnTo>
                  <a:lnTo>
                    <a:pt x="30218" y="3881"/>
                  </a:lnTo>
                  <a:lnTo>
                    <a:pt x="49530" y="0"/>
                  </a:lnTo>
                  <a:lnTo>
                    <a:pt x="694182" y="0"/>
                  </a:lnTo>
                  <a:lnTo>
                    <a:pt x="713613" y="3881"/>
                  </a:lnTo>
                  <a:lnTo>
                    <a:pt x="729615" y="14477"/>
                  </a:lnTo>
                  <a:lnTo>
                    <a:pt x="740473" y="30218"/>
                  </a:lnTo>
                  <a:lnTo>
                    <a:pt x="744474" y="49529"/>
                  </a:lnTo>
                  <a:lnTo>
                    <a:pt x="744474" y="248411"/>
                  </a:lnTo>
                  <a:lnTo>
                    <a:pt x="740473" y="267723"/>
                  </a:lnTo>
                  <a:lnTo>
                    <a:pt x="729615" y="283463"/>
                  </a:lnTo>
                  <a:lnTo>
                    <a:pt x="713613" y="294060"/>
                  </a:lnTo>
                  <a:lnTo>
                    <a:pt x="694182" y="297941"/>
                  </a:lnTo>
                  <a:lnTo>
                    <a:pt x="49530" y="297941"/>
                  </a:lnTo>
                  <a:lnTo>
                    <a:pt x="30218" y="294060"/>
                  </a:lnTo>
                  <a:lnTo>
                    <a:pt x="14477" y="283463"/>
                  </a:lnTo>
                  <a:lnTo>
                    <a:pt x="3881" y="267723"/>
                  </a:lnTo>
                  <a:lnTo>
                    <a:pt x="0" y="248411"/>
                  </a:lnTo>
                  <a:lnTo>
                    <a:pt x="0" y="49529"/>
                  </a:lnTo>
                  <a:close/>
                </a:path>
              </a:pathLst>
            </a:custGeom>
            <a:ln w="19037">
              <a:solidFill>
                <a:srgbClr val="FF0000"/>
              </a:solidFill>
            </a:ln>
          </p:spPr>
          <p:txBody>
            <a:bodyPr wrap="square" lIns="0" tIns="0" rIns="0" bIns="0" rtlCol="0"/>
            <a:lstStyle/>
            <a:p/>
          </p:txBody>
        </p:sp>
        <p:pic>
          <p:nvPicPr>
            <p:cNvPr id="5" name="object 5" descr=""/>
            <p:cNvPicPr/>
            <p:nvPr/>
          </p:nvPicPr>
          <p:blipFill>
            <a:blip r:embed="rId3" cstate="print"/>
            <a:stretch>
              <a:fillRect/>
            </a:stretch>
          </p:blipFill>
          <p:spPr>
            <a:xfrm>
              <a:off x="4975859" y="5226558"/>
              <a:ext cx="2077974" cy="985265"/>
            </a:xfrm>
            <a:prstGeom prst="rect">
              <a:avLst/>
            </a:prstGeom>
          </p:spPr>
        </p:pic>
        <p:pic>
          <p:nvPicPr>
            <p:cNvPr id="6" name="object 6" descr=""/>
            <p:cNvPicPr/>
            <p:nvPr/>
          </p:nvPicPr>
          <p:blipFill>
            <a:blip r:embed="rId4" cstate="print"/>
            <a:stretch>
              <a:fillRect/>
            </a:stretch>
          </p:blipFill>
          <p:spPr>
            <a:xfrm>
              <a:off x="5912357" y="4958334"/>
              <a:ext cx="221741" cy="248412"/>
            </a:xfrm>
            <a:prstGeom prst="rect">
              <a:avLst/>
            </a:prstGeom>
          </p:spPr>
        </p:pic>
        <p:sp>
          <p:nvSpPr>
            <p:cNvPr id="7" name="object 7" descr=""/>
            <p:cNvSpPr/>
            <p:nvPr/>
          </p:nvSpPr>
          <p:spPr>
            <a:xfrm>
              <a:off x="5912357" y="4958334"/>
              <a:ext cx="222250" cy="248920"/>
            </a:xfrm>
            <a:custGeom>
              <a:avLst/>
              <a:gdLst/>
              <a:ahLst/>
              <a:cxnLst/>
              <a:rect l="l" t="t" r="r" b="b"/>
              <a:pathLst>
                <a:path w="222250" h="248920">
                  <a:moveTo>
                    <a:pt x="0" y="137160"/>
                  </a:moveTo>
                  <a:lnTo>
                    <a:pt x="55626" y="137160"/>
                  </a:lnTo>
                  <a:lnTo>
                    <a:pt x="55626" y="0"/>
                  </a:lnTo>
                  <a:lnTo>
                    <a:pt x="166116" y="0"/>
                  </a:lnTo>
                  <a:lnTo>
                    <a:pt x="166116" y="137160"/>
                  </a:lnTo>
                  <a:lnTo>
                    <a:pt x="221742" y="137160"/>
                  </a:lnTo>
                  <a:lnTo>
                    <a:pt x="110489" y="248412"/>
                  </a:lnTo>
                  <a:lnTo>
                    <a:pt x="0" y="137160"/>
                  </a:lnTo>
                  <a:close/>
                </a:path>
              </a:pathLst>
            </a:custGeom>
            <a:ln w="19037">
              <a:solidFill>
                <a:srgbClr val="FF0000"/>
              </a:solidFill>
            </a:ln>
          </p:spPr>
          <p:txBody>
            <a:bodyPr wrap="square" lIns="0" tIns="0" rIns="0" bIns="0" rtlCol="0"/>
            <a:lstStyle/>
            <a:p/>
          </p:txBody>
        </p:sp>
        <p:sp>
          <p:nvSpPr>
            <p:cNvPr id="8" name="object 8" descr=""/>
            <p:cNvSpPr/>
            <p:nvPr/>
          </p:nvSpPr>
          <p:spPr>
            <a:xfrm>
              <a:off x="5095494" y="5862065"/>
              <a:ext cx="911860" cy="239395"/>
            </a:xfrm>
            <a:custGeom>
              <a:avLst/>
              <a:gdLst/>
              <a:ahLst/>
              <a:cxnLst/>
              <a:rect l="l" t="t" r="r" b="b"/>
              <a:pathLst>
                <a:path w="911860" h="239395">
                  <a:moveTo>
                    <a:pt x="0" y="39624"/>
                  </a:moveTo>
                  <a:lnTo>
                    <a:pt x="3083" y="24110"/>
                  </a:lnTo>
                  <a:lnTo>
                    <a:pt x="11525" y="11525"/>
                  </a:lnTo>
                  <a:lnTo>
                    <a:pt x="24110" y="3083"/>
                  </a:lnTo>
                  <a:lnTo>
                    <a:pt x="39624" y="0"/>
                  </a:lnTo>
                  <a:lnTo>
                    <a:pt x="870966" y="0"/>
                  </a:lnTo>
                  <a:lnTo>
                    <a:pt x="886598" y="3083"/>
                  </a:lnTo>
                  <a:lnTo>
                    <a:pt x="899445" y="11525"/>
                  </a:lnTo>
                  <a:lnTo>
                    <a:pt x="908149" y="24110"/>
                  </a:lnTo>
                  <a:lnTo>
                    <a:pt x="911352" y="39624"/>
                  </a:lnTo>
                  <a:lnTo>
                    <a:pt x="911352" y="199644"/>
                  </a:lnTo>
                  <a:lnTo>
                    <a:pt x="908149" y="215157"/>
                  </a:lnTo>
                  <a:lnTo>
                    <a:pt x="899445" y="227742"/>
                  </a:lnTo>
                  <a:lnTo>
                    <a:pt x="886598" y="236184"/>
                  </a:lnTo>
                  <a:lnTo>
                    <a:pt x="870966" y="239268"/>
                  </a:lnTo>
                  <a:lnTo>
                    <a:pt x="39624" y="239268"/>
                  </a:lnTo>
                  <a:lnTo>
                    <a:pt x="24110" y="236184"/>
                  </a:lnTo>
                  <a:lnTo>
                    <a:pt x="11525" y="227742"/>
                  </a:lnTo>
                  <a:lnTo>
                    <a:pt x="3083" y="215157"/>
                  </a:lnTo>
                  <a:lnTo>
                    <a:pt x="0" y="199644"/>
                  </a:lnTo>
                  <a:lnTo>
                    <a:pt x="0" y="39624"/>
                  </a:lnTo>
                  <a:close/>
                </a:path>
              </a:pathLst>
            </a:custGeom>
            <a:ln w="19037">
              <a:solidFill>
                <a:srgbClr val="FF0000"/>
              </a:solidFill>
            </a:ln>
          </p:spPr>
          <p:txBody>
            <a:bodyPr wrap="square" lIns="0" tIns="0" rIns="0" bIns="0" rtlCol="0"/>
            <a:lstStyle/>
            <a:p/>
          </p:txBody>
        </p:sp>
        <p:pic>
          <p:nvPicPr>
            <p:cNvPr id="9" name="object 9" descr=""/>
            <p:cNvPicPr/>
            <p:nvPr/>
          </p:nvPicPr>
          <p:blipFill>
            <a:blip r:embed="rId5" cstate="print"/>
            <a:stretch>
              <a:fillRect/>
            </a:stretch>
          </p:blipFill>
          <p:spPr>
            <a:xfrm>
              <a:off x="5104638" y="6498335"/>
              <a:ext cx="860298" cy="448818"/>
            </a:xfrm>
            <a:prstGeom prst="rect">
              <a:avLst/>
            </a:prstGeom>
          </p:spPr>
        </p:pic>
        <p:pic>
          <p:nvPicPr>
            <p:cNvPr id="10" name="object 10" descr=""/>
            <p:cNvPicPr/>
            <p:nvPr/>
          </p:nvPicPr>
          <p:blipFill>
            <a:blip r:embed="rId6" cstate="print"/>
            <a:stretch>
              <a:fillRect/>
            </a:stretch>
          </p:blipFill>
          <p:spPr>
            <a:xfrm>
              <a:off x="5439918" y="6231635"/>
              <a:ext cx="221741" cy="248412"/>
            </a:xfrm>
            <a:prstGeom prst="rect">
              <a:avLst/>
            </a:prstGeom>
          </p:spPr>
        </p:pic>
        <p:sp>
          <p:nvSpPr>
            <p:cNvPr id="11" name="object 11" descr=""/>
            <p:cNvSpPr/>
            <p:nvPr/>
          </p:nvSpPr>
          <p:spPr>
            <a:xfrm>
              <a:off x="5439918" y="6231635"/>
              <a:ext cx="222250" cy="248920"/>
            </a:xfrm>
            <a:custGeom>
              <a:avLst/>
              <a:gdLst/>
              <a:ahLst/>
              <a:cxnLst/>
              <a:rect l="l" t="t" r="r" b="b"/>
              <a:pathLst>
                <a:path w="222250" h="248920">
                  <a:moveTo>
                    <a:pt x="0" y="137160"/>
                  </a:moveTo>
                  <a:lnTo>
                    <a:pt x="55626" y="137160"/>
                  </a:lnTo>
                  <a:lnTo>
                    <a:pt x="55626" y="0"/>
                  </a:lnTo>
                  <a:lnTo>
                    <a:pt x="166878" y="0"/>
                  </a:lnTo>
                  <a:lnTo>
                    <a:pt x="166878" y="137160"/>
                  </a:lnTo>
                  <a:lnTo>
                    <a:pt x="221742" y="137160"/>
                  </a:lnTo>
                  <a:lnTo>
                    <a:pt x="111252" y="248412"/>
                  </a:lnTo>
                  <a:lnTo>
                    <a:pt x="0" y="137160"/>
                  </a:lnTo>
                  <a:close/>
                </a:path>
              </a:pathLst>
            </a:custGeom>
            <a:ln w="19037">
              <a:solidFill>
                <a:srgbClr val="FF0000"/>
              </a:solidFill>
            </a:ln>
          </p:spPr>
          <p:txBody>
            <a:bodyPr wrap="square" lIns="0" tIns="0" rIns="0" bIns="0" rtlCol="0"/>
            <a:lstStyle/>
            <a:p/>
          </p:txBody>
        </p:sp>
        <p:sp>
          <p:nvSpPr>
            <p:cNvPr id="12" name="object 12" descr=""/>
            <p:cNvSpPr/>
            <p:nvPr/>
          </p:nvSpPr>
          <p:spPr>
            <a:xfrm>
              <a:off x="5132831" y="6593585"/>
              <a:ext cx="838200" cy="239395"/>
            </a:xfrm>
            <a:custGeom>
              <a:avLst/>
              <a:gdLst/>
              <a:ahLst/>
              <a:cxnLst/>
              <a:rect l="l" t="t" r="r" b="b"/>
              <a:pathLst>
                <a:path w="838200" h="239395">
                  <a:moveTo>
                    <a:pt x="0" y="39623"/>
                  </a:moveTo>
                  <a:lnTo>
                    <a:pt x="3083" y="24110"/>
                  </a:lnTo>
                  <a:lnTo>
                    <a:pt x="11525" y="11525"/>
                  </a:lnTo>
                  <a:lnTo>
                    <a:pt x="24110" y="3083"/>
                  </a:lnTo>
                  <a:lnTo>
                    <a:pt x="39624" y="0"/>
                  </a:lnTo>
                  <a:lnTo>
                    <a:pt x="798576" y="0"/>
                  </a:lnTo>
                  <a:lnTo>
                    <a:pt x="814089" y="3083"/>
                  </a:lnTo>
                  <a:lnTo>
                    <a:pt x="826674" y="11525"/>
                  </a:lnTo>
                  <a:lnTo>
                    <a:pt x="835116" y="24110"/>
                  </a:lnTo>
                  <a:lnTo>
                    <a:pt x="838200" y="39623"/>
                  </a:lnTo>
                  <a:lnTo>
                    <a:pt x="838200" y="199643"/>
                  </a:lnTo>
                  <a:lnTo>
                    <a:pt x="835116" y="215157"/>
                  </a:lnTo>
                  <a:lnTo>
                    <a:pt x="826674" y="227742"/>
                  </a:lnTo>
                  <a:lnTo>
                    <a:pt x="814089" y="236184"/>
                  </a:lnTo>
                  <a:lnTo>
                    <a:pt x="798576" y="239267"/>
                  </a:lnTo>
                  <a:lnTo>
                    <a:pt x="39624" y="239267"/>
                  </a:lnTo>
                  <a:lnTo>
                    <a:pt x="24110" y="236184"/>
                  </a:lnTo>
                  <a:lnTo>
                    <a:pt x="11525" y="227742"/>
                  </a:lnTo>
                  <a:lnTo>
                    <a:pt x="3083" y="215157"/>
                  </a:lnTo>
                  <a:lnTo>
                    <a:pt x="0" y="199643"/>
                  </a:lnTo>
                  <a:lnTo>
                    <a:pt x="0" y="39623"/>
                  </a:lnTo>
                  <a:close/>
                </a:path>
              </a:pathLst>
            </a:custGeom>
            <a:ln w="19037">
              <a:solidFill>
                <a:srgbClr val="FF0000"/>
              </a:solidFill>
            </a:ln>
          </p:spPr>
          <p:txBody>
            <a:bodyPr wrap="square" lIns="0" tIns="0" rIns="0" bIns="0" rtlCol="0"/>
            <a:lstStyle/>
            <a:p/>
          </p:txBody>
        </p:sp>
        <p:pic>
          <p:nvPicPr>
            <p:cNvPr id="13" name="object 13" descr=""/>
            <p:cNvPicPr/>
            <p:nvPr/>
          </p:nvPicPr>
          <p:blipFill>
            <a:blip r:embed="rId7" cstate="print"/>
            <a:stretch>
              <a:fillRect/>
            </a:stretch>
          </p:blipFill>
          <p:spPr>
            <a:xfrm>
              <a:off x="4962906" y="7158990"/>
              <a:ext cx="2070353" cy="964345"/>
            </a:xfrm>
            <a:prstGeom prst="rect">
              <a:avLst/>
            </a:prstGeom>
          </p:spPr>
        </p:pic>
        <p:pic>
          <p:nvPicPr>
            <p:cNvPr id="14" name="object 14" descr=""/>
            <p:cNvPicPr/>
            <p:nvPr/>
          </p:nvPicPr>
          <p:blipFill>
            <a:blip r:embed="rId6" cstate="print"/>
            <a:stretch>
              <a:fillRect/>
            </a:stretch>
          </p:blipFill>
          <p:spPr>
            <a:xfrm>
              <a:off x="5439918" y="6870191"/>
              <a:ext cx="221741" cy="248412"/>
            </a:xfrm>
            <a:prstGeom prst="rect">
              <a:avLst/>
            </a:prstGeom>
          </p:spPr>
        </p:pic>
        <p:sp>
          <p:nvSpPr>
            <p:cNvPr id="15" name="object 15" descr=""/>
            <p:cNvSpPr/>
            <p:nvPr/>
          </p:nvSpPr>
          <p:spPr>
            <a:xfrm>
              <a:off x="5439918" y="6870191"/>
              <a:ext cx="222250" cy="248920"/>
            </a:xfrm>
            <a:custGeom>
              <a:avLst/>
              <a:gdLst/>
              <a:ahLst/>
              <a:cxnLst/>
              <a:rect l="l" t="t" r="r" b="b"/>
              <a:pathLst>
                <a:path w="222250" h="248920">
                  <a:moveTo>
                    <a:pt x="0" y="137159"/>
                  </a:moveTo>
                  <a:lnTo>
                    <a:pt x="55626" y="137159"/>
                  </a:lnTo>
                  <a:lnTo>
                    <a:pt x="55626" y="0"/>
                  </a:lnTo>
                  <a:lnTo>
                    <a:pt x="166878" y="0"/>
                  </a:lnTo>
                  <a:lnTo>
                    <a:pt x="166878" y="137159"/>
                  </a:lnTo>
                  <a:lnTo>
                    <a:pt x="221742" y="137159"/>
                  </a:lnTo>
                  <a:lnTo>
                    <a:pt x="111252" y="248411"/>
                  </a:lnTo>
                  <a:lnTo>
                    <a:pt x="0" y="137159"/>
                  </a:lnTo>
                  <a:close/>
                </a:path>
              </a:pathLst>
            </a:custGeom>
            <a:ln w="19037">
              <a:solidFill>
                <a:srgbClr val="FF0000"/>
              </a:solidFill>
            </a:ln>
          </p:spPr>
          <p:txBody>
            <a:bodyPr wrap="square" lIns="0" tIns="0" rIns="0" bIns="0" rtlCol="0"/>
            <a:lstStyle/>
            <a:p/>
          </p:txBody>
        </p:sp>
        <p:sp>
          <p:nvSpPr>
            <p:cNvPr id="16" name="object 16" descr=""/>
            <p:cNvSpPr/>
            <p:nvPr/>
          </p:nvSpPr>
          <p:spPr>
            <a:xfrm>
              <a:off x="5095494" y="7786877"/>
              <a:ext cx="911860" cy="239395"/>
            </a:xfrm>
            <a:custGeom>
              <a:avLst/>
              <a:gdLst/>
              <a:ahLst/>
              <a:cxnLst/>
              <a:rect l="l" t="t" r="r" b="b"/>
              <a:pathLst>
                <a:path w="911860" h="239395">
                  <a:moveTo>
                    <a:pt x="0" y="39624"/>
                  </a:moveTo>
                  <a:lnTo>
                    <a:pt x="3083" y="24431"/>
                  </a:lnTo>
                  <a:lnTo>
                    <a:pt x="11525" y="11811"/>
                  </a:lnTo>
                  <a:lnTo>
                    <a:pt x="24110" y="3190"/>
                  </a:lnTo>
                  <a:lnTo>
                    <a:pt x="39624" y="0"/>
                  </a:lnTo>
                  <a:lnTo>
                    <a:pt x="870966" y="0"/>
                  </a:lnTo>
                  <a:lnTo>
                    <a:pt x="886598" y="3190"/>
                  </a:lnTo>
                  <a:lnTo>
                    <a:pt x="899445" y="11811"/>
                  </a:lnTo>
                  <a:lnTo>
                    <a:pt x="908149" y="24431"/>
                  </a:lnTo>
                  <a:lnTo>
                    <a:pt x="911352" y="39624"/>
                  </a:lnTo>
                  <a:lnTo>
                    <a:pt x="911352" y="199644"/>
                  </a:lnTo>
                  <a:lnTo>
                    <a:pt x="908149" y="215157"/>
                  </a:lnTo>
                  <a:lnTo>
                    <a:pt x="899445" y="227742"/>
                  </a:lnTo>
                  <a:lnTo>
                    <a:pt x="886598" y="236184"/>
                  </a:lnTo>
                  <a:lnTo>
                    <a:pt x="870966" y="239268"/>
                  </a:lnTo>
                  <a:lnTo>
                    <a:pt x="39624" y="239268"/>
                  </a:lnTo>
                  <a:lnTo>
                    <a:pt x="24110" y="236184"/>
                  </a:lnTo>
                  <a:lnTo>
                    <a:pt x="11525" y="227742"/>
                  </a:lnTo>
                  <a:lnTo>
                    <a:pt x="3083" y="215157"/>
                  </a:lnTo>
                  <a:lnTo>
                    <a:pt x="0" y="199644"/>
                  </a:lnTo>
                  <a:lnTo>
                    <a:pt x="0" y="39624"/>
                  </a:lnTo>
                  <a:close/>
                </a:path>
              </a:pathLst>
            </a:custGeom>
            <a:ln w="19037">
              <a:solidFill>
                <a:srgbClr val="FF0000"/>
              </a:solidFill>
            </a:ln>
          </p:spPr>
          <p:txBody>
            <a:bodyPr wrap="square" lIns="0" tIns="0" rIns="0" bIns="0" rtlCol="0"/>
            <a:lstStyle/>
            <a:p/>
          </p:txBody>
        </p:sp>
        <p:pic>
          <p:nvPicPr>
            <p:cNvPr id="17" name="object 17" descr=""/>
            <p:cNvPicPr/>
            <p:nvPr/>
          </p:nvPicPr>
          <p:blipFill>
            <a:blip r:embed="rId8" cstate="print"/>
            <a:stretch>
              <a:fillRect/>
            </a:stretch>
          </p:blipFill>
          <p:spPr>
            <a:xfrm>
              <a:off x="4946142" y="8385048"/>
              <a:ext cx="2049017" cy="993647"/>
            </a:xfrm>
            <a:prstGeom prst="rect">
              <a:avLst/>
            </a:prstGeom>
          </p:spPr>
        </p:pic>
        <p:pic>
          <p:nvPicPr>
            <p:cNvPr id="18" name="object 18" descr=""/>
            <p:cNvPicPr/>
            <p:nvPr/>
          </p:nvPicPr>
          <p:blipFill>
            <a:blip r:embed="rId6" cstate="print"/>
            <a:stretch>
              <a:fillRect/>
            </a:stretch>
          </p:blipFill>
          <p:spPr>
            <a:xfrm>
              <a:off x="5439918" y="8095488"/>
              <a:ext cx="221741" cy="248412"/>
            </a:xfrm>
            <a:prstGeom prst="rect">
              <a:avLst/>
            </a:prstGeom>
          </p:spPr>
        </p:pic>
        <p:sp>
          <p:nvSpPr>
            <p:cNvPr id="19" name="object 19" descr=""/>
            <p:cNvSpPr/>
            <p:nvPr/>
          </p:nvSpPr>
          <p:spPr>
            <a:xfrm>
              <a:off x="5439918" y="8095488"/>
              <a:ext cx="222250" cy="248920"/>
            </a:xfrm>
            <a:custGeom>
              <a:avLst/>
              <a:gdLst/>
              <a:ahLst/>
              <a:cxnLst/>
              <a:rect l="l" t="t" r="r" b="b"/>
              <a:pathLst>
                <a:path w="222250" h="248920">
                  <a:moveTo>
                    <a:pt x="0" y="137159"/>
                  </a:moveTo>
                  <a:lnTo>
                    <a:pt x="55626" y="137159"/>
                  </a:lnTo>
                  <a:lnTo>
                    <a:pt x="55626" y="0"/>
                  </a:lnTo>
                  <a:lnTo>
                    <a:pt x="166878" y="0"/>
                  </a:lnTo>
                  <a:lnTo>
                    <a:pt x="166878" y="137159"/>
                  </a:lnTo>
                  <a:lnTo>
                    <a:pt x="221742" y="137159"/>
                  </a:lnTo>
                  <a:lnTo>
                    <a:pt x="111252" y="248411"/>
                  </a:lnTo>
                  <a:lnTo>
                    <a:pt x="0" y="137159"/>
                  </a:lnTo>
                  <a:close/>
                </a:path>
              </a:pathLst>
            </a:custGeom>
            <a:ln w="19037">
              <a:solidFill>
                <a:srgbClr val="FF0000"/>
              </a:solidFill>
            </a:ln>
          </p:spPr>
          <p:txBody>
            <a:bodyPr wrap="square" lIns="0" tIns="0" rIns="0" bIns="0" rtlCol="0"/>
            <a:lstStyle/>
            <a:p/>
          </p:txBody>
        </p:sp>
        <p:sp>
          <p:nvSpPr>
            <p:cNvPr id="20" name="object 20" descr=""/>
            <p:cNvSpPr/>
            <p:nvPr/>
          </p:nvSpPr>
          <p:spPr>
            <a:xfrm>
              <a:off x="5500877" y="9018270"/>
              <a:ext cx="911860" cy="239395"/>
            </a:xfrm>
            <a:custGeom>
              <a:avLst/>
              <a:gdLst/>
              <a:ahLst/>
              <a:cxnLst/>
              <a:rect l="l" t="t" r="r" b="b"/>
              <a:pathLst>
                <a:path w="911860" h="239395">
                  <a:moveTo>
                    <a:pt x="0" y="39624"/>
                  </a:moveTo>
                  <a:lnTo>
                    <a:pt x="3190" y="24110"/>
                  </a:lnTo>
                  <a:lnTo>
                    <a:pt x="11811" y="11525"/>
                  </a:lnTo>
                  <a:lnTo>
                    <a:pt x="24431" y="3083"/>
                  </a:lnTo>
                  <a:lnTo>
                    <a:pt x="39624" y="0"/>
                  </a:lnTo>
                  <a:lnTo>
                    <a:pt x="871728" y="0"/>
                  </a:lnTo>
                  <a:lnTo>
                    <a:pt x="887241" y="3083"/>
                  </a:lnTo>
                  <a:lnTo>
                    <a:pt x="899826" y="11525"/>
                  </a:lnTo>
                  <a:lnTo>
                    <a:pt x="908268" y="24110"/>
                  </a:lnTo>
                  <a:lnTo>
                    <a:pt x="911352" y="39624"/>
                  </a:lnTo>
                  <a:lnTo>
                    <a:pt x="911352" y="199644"/>
                  </a:lnTo>
                  <a:lnTo>
                    <a:pt x="908268" y="215157"/>
                  </a:lnTo>
                  <a:lnTo>
                    <a:pt x="899826" y="227742"/>
                  </a:lnTo>
                  <a:lnTo>
                    <a:pt x="887241" y="236184"/>
                  </a:lnTo>
                  <a:lnTo>
                    <a:pt x="871728" y="239268"/>
                  </a:lnTo>
                  <a:lnTo>
                    <a:pt x="39624" y="239268"/>
                  </a:lnTo>
                  <a:lnTo>
                    <a:pt x="24431" y="236184"/>
                  </a:lnTo>
                  <a:lnTo>
                    <a:pt x="11810" y="227742"/>
                  </a:lnTo>
                  <a:lnTo>
                    <a:pt x="3190" y="215157"/>
                  </a:lnTo>
                  <a:lnTo>
                    <a:pt x="0" y="199644"/>
                  </a:lnTo>
                  <a:lnTo>
                    <a:pt x="0" y="39624"/>
                  </a:lnTo>
                  <a:close/>
                </a:path>
              </a:pathLst>
            </a:custGeom>
            <a:ln w="19037">
              <a:solidFill>
                <a:srgbClr val="FF0000"/>
              </a:solidFill>
            </a:ln>
          </p:spPr>
          <p:txBody>
            <a:bodyPr wrap="square" lIns="0" tIns="0" rIns="0" bIns="0" rtlCol="0"/>
            <a:lstStyle/>
            <a:p/>
          </p:txBody>
        </p:sp>
        <p:sp>
          <p:nvSpPr>
            <p:cNvPr id="21" name="object 21" descr=""/>
            <p:cNvSpPr/>
            <p:nvPr/>
          </p:nvSpPr>
          <p:spPr>
            <a:xfrm>
              <a:off x="5283707" y="4623054"/>
              <a:ext cx="312420" cy="298450"/>
            </a:xfrm>
            <a:custGeom>
              <a:avLst/>
              <a:gdLst/>
              <a:ahLst/>
              <a:cxnLst/>
              <a:rect l="l" t="t" r="r" b="b"/>
              <a:pathLst>
                <a:path w="312420" h="298450">
                  <a:moveTo>
                    <a:pt x="156210" y="0"/>
                  </a:moveTo>
                  <a:lnTo>
                    <a:pt x="106899" y="7552"/>
                  </a:lnTo>
                  <a:lnTo>
                    <a:pt x="64026" y="28602"/>
                  </a:lnTo>
                  <a:lnTo>
                    <a:pt x="30187" y="60734"/>
                  </a:lnTo>
                  <a:lnTo>
                    <a:pt x="7979" y="101534"/>
                  </a:lnTo>
                  <a:lnTo>
                    <a:pt x="0" y="148589"/>
                  </a:lnTo>
                  <a:lnTo>
                    <a:pt x="7979" y="195724"/>
                  </a:lnTo>
                  <a:lnTo>
                    <a:pt x="30187" y="236713"/>
                  </a:lnTo>
                  <a:lnTo>
                    <a:pt x="64026" y="269071"/>
                  </a:lnTo>
                  <a:lnTo>
                    <a:pt x="106899" y="290309"/>
                  </a:lnTo>
                  <a:lnTo>
                    <a:pt x="156210" y="297941"/>
                  </a:lnTo>
                  <a:lnTo>
                    <a:pt x="205520" y="290309"/>
                  </a:lnTo>
                  <a:lnTo>
                    <a:pt x="248393" y="269071"/>
                  </a:lnTo>
                  <a:lnTo>
                    <a:pt x="282232" y="236713"/>
                  </a:lnTo>
                  <a:lnTo>
                    <a:pt x="304440" y="195724"/>
                  </a:lnTo>
                  <a:lnTo>
                    <a:pt x="312420" y="148589"/>
                  </a:lnTo>
                  <a:lnTo>
                    <a:pt x="304440" y="101534"/>
                  </a:lnTo>
                  <a:lnTo>
                    <a:pt x="282232" y="60734"/>
                  </a:lnTo>
                  <a:lnTo>
                    <a:pt x="248393" y="28602"/>
                  </a:lnTo>
                  <a:lnTo>
                    <a:pt x="205520" y="7552"/>
                  </a:lnTo>
                  <a:lnTo>
                    <a:pt x="156210" y="0"/>
                  </a:lnTo>
                  <a:close/>
                </a:path>
              </a:pathLst>
            </a:custGeom>
            <a:solidFill>
              <a:srgbClr val="FFFFFF"/>
            </a:solidFill>
          </p:spPr>
          <p:txBody>
            <a:bodyPr wrap="square" lIns="0" tIns="0" rIns="0" bIns="0" rtlCol="0"/>
            <a:lstStyle/>
            <a:p/>
          </p:txBody>
        </p:sp>
        <p:sp>
          <p:nvSpPr>
            <p:cNvPr id="22" name="object 22" descr=""/>
            <p:cNvSpPr/>
            <p:nvPr/>
          </p:nvSpPr>
          <p:spPr>
            <a:xfrm>
              <a:off x="5283707" y="4623054"/>
              <a:ext cx="312420" cy="298450"/>
            </a:xfrm>
            <a:custGeom>
              <a:avLst/>
              <a:gdLst/>
              <a:ahLst/>
              <a:cxnLst/>
              <a:rect l="l" t="t" r="r" b="b"/>
              <a:pathLst>
                <a:path w="312420" h="298450">
                  <a:moveTo>
                    <a:pt x="0" y="148589"/>
                  </a:moveTo>
                  <a:lnTo>
                    <a:pt x="7979" y="101534"/>
                  </a:lnTo>
                  <a:lnTo>
                    <a:pt x="30187" y="60734"/>
                  </a:lnTo>
                  <a:lnTo>
                    <a:pt x="64026" y="28602"/>
                  </a:lnTo>
                  <a:lnTo>
                    <a:pt x="106899" y="7552"/>
                  </a:lnTo>
                  <a:lnTo>
                    <a:pt x="156210" y="0"/>
                  </a:lnTo>
                  <a:lnTo>
                    <a:pt x="205520" y="7552"/>
                  </a:lnTo>
                  <a:lnTo>
                    <a:pt x="248393" y="28602"/>
                  </a:lnTo>
                  <a:lnTo>
                    <a:pt x="282232" y="60734"/>
                  </a:lnTo>
                  <a:lnTo>
                    <a:pt x="304440" y="101534"/>
                  </a:lnTo>
                  <a:lnTo>
                    <a:pt x="312420" y="148589"/>
                  </a:lnTo>
                  <a:lnTo>
                    <a:pt x="304440" y="195724"/>
                  </a:lnTo>
                  <a:lnTo>
                    <a:pt x="282232" y="236713"/>
                  </a:lnTo>
                  <a:lnTo>
                    <a:pt x="248393" y="269071"/>
                  </a:lnTo>
                  <a:lnTo>
                    <a:pt x="205520" y="290309"/>
                  </a:lnTo>
                  <a:lnTo>
                    <a:pt x="156210" y="297941"/>
                  </a:lnTo>
                  <a:lnTo>
                    <a:pt x="106899" y="290309"/>
                  </a:lnTo>
                  <a:lnTo>
                    <a:pt x="64026" y="269071"/>
                  </a:lnTo>
                  <a:lnTo>
                    <a:pt x="30187" y="236713"/>
                  </a:lnTo>
                  <a:lnTo>
                    <a:pt x="7979" y="195724"/>
                  </a:lnTo>
                  <a:lnTo>
                    <a:pt x="0" y="148589"/>
                  </a:lnTo>
                  <a:close/>
                </a:path>
              </a:pathLst>
            </a:custGeom>
            <a:ln w="19037">
              <a:solidFill>
                <a:srgbClr val="FF0000"/>
              </a:solidFill>
            </a:ln>
          </p:spPr>
          <p:txBody>
            <a:bodyPr wrap="square" lIns="0" tIns="0" rIns="0" bIns="0" rtlCol="0"/>
            <a:lstStyle/>
            <a:p/>
          </p:txBody>
        </p:sp>
      </p:grpSp>
      <p:sp>
        <p:nvSpPr>
          <p:cNvPr id="23" name="object 23" descr=""/>
          <p:cNvSpPr txBox="1"/>
          <p:nvPr/>
        </p:nvSpPr>
        <p:spPr>
          <a:xfrm>
            <a:off x="677672" y="446482"/>
            <a:ext cx="6168390" cy="862965"/>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追加問合せの本文をご記入後、下記①→②→③→④→⑤の順番で確認をしていきますと追加問合せが登録されます。</a:t>
            </a:r>
            <a:endParaRPr sz="1100">
              <a:latin typeface="MS Mincho"/>
              <a:cs typeface="MS Mincho"/>
            </a:endParaRPr>
          </a:p>
          <a:p>
            <a:pPr marL="12700" marR="5080">
              <a:lnSpc>
                <a:spcPct val="124500"/>
              </a:lnSpc>
              <a:spcBef>
                <a:spcPts val="5"/>
              </a:spcBef>
            </a:pPr>
            <a:r>
              <a:rPr dirty="0" sz="1100" spc="-25">
                <a:latin typeface="MS Mincho"/>
                <a:cs typeface="MS Mincho"/>
              </a:rPr>
              <a:t>追加問合せを登録の際「ご連絡先電話番号」「ご担当者名」「連絡を取りやすい時間帯」については内容が変更可能となります。変更した内容が追加問合せに上書きされて表示されます。</a:t>
            </a:r>
            <a:endParaRPr sz="1100">
              <a:latin typeface="MS Mincho"/>
              <a:cs typeface="MS Mincho"/>
            </a:endParaRPr>
          </a:p>
        </p:txBody>
      </p:sp>
      <p:sp>
        <p:nvSpPr>
          <p:cNvPr id="24" name="object 24" descr=""/>
          <p:cNvSpPr txBox="1"/>
          <p:nvPr/>
        </p:nvSpPr>
        <p:spPr>
          <a:xfrm>
            <a:off x="5338826" y="4650735"/>
            <a:ext cx="203200" cy="238760"/>
          </a:xfrm>
          <a:prstGeom prst="rect">
            <a:avLst/>
          </a:prstGeom>
        </p:spPr>
        <p:txBody>
          <a:bodyPr wrap="square" lIns="0" tIns="12065" rIns="0" bIns="0" rtlCol="0" vert="horz">
            <a:spAutoFit/>
          </a:bodyPr>
          <a:lstStyle/>
          <a:p>
            <a:pPr marL="12700">
              <a:lnSpc>
                <a:spcPct val="100000"/>
              </a:lnSpc>
              <a:spcBef>
                <a:spcPts val="95"/>
              </a:spcBef>
            </a:pPr>
            <a:r>
              <a:rPr dirty="0" sz="1400" spc="-50" b="1">
                <a:solidFill>
                  <a:srgbClr val="FF0000"/>
                </a:solidFill>
                <a:latin typeface="MS Mincho"/>
                <a:cs typeface="MS Mincho"/>
              </a:rPr>
              <a:t>１</a:t>
            </a:r>
            <a:endParaRPr sz="1400">
              <a:latin typeface="MS Mincho"/>
              <a:cs typeface="MS Mincho"/>
            </a:endParaRPr>
          </a:p>
        </p:txBody>
      </p:sp>
      <p:grpSp>
        <p:nvGrpSpPr>
          <p:cNvPr id="25" name="object 25" descr=""/>
          <p:cNvGrpSpPr/>
          <p:nvPr/>
        </p:nvGrpSpPr>
        <p:grpSpPr>
          <a:xfrm>
            <a:off x="4716398" y="5822822"/>
            <a:ext cx="383540" cy="1036319"/>
            <a:chOff x="4716398" y="5822822"/>
            <a:chExt cx="383540" cy="1036319"/>
          </a:xfrm>
        </p:grpSpPr>
        <p:sp>
          <p:nvSpPr>
            <p:cNvPr id="26" name="object 26" descr=""/>
            <p:cNvSpPr/>
            <p:nvPr/>
          </p:nvSpPr>
          <p:spPr>
            <a:xfrm>
              <a:off x="4725923" y="5832347"/>
              <a:ext cx="312420" cy="299085"/>
            </a:xfrm>
            <a:custGeom>
              <a:avLst/>
              <a:gdLst/>
              <a:ahLst/>
              <a:cxnLst/>
              <a:rect l="l" t="t" r="r" b="b"/>
              <a:pathLst>
                <a:path w="312420" h="299085">
                  <a:moveTo>
                    <a:pt x="156210" y="0"/>
                  </a:moveTo>
                  <a:lnTo>
                    <a:pt x="106899" y="7632"/>
                  </a:lnTo>
                  <a:lnTo>
                    <a:pt x="64026" y="28870"/>
                  </a:lnTo>
                  <a:lnTo>
                    <a:pt x="30187" y="61228"/>
                  </a:lnTo>
                  <a:lnTo>
                    <a:pt x="7979" y="102217"/>
                  </a:lnTo>
                  <a:lnTo>
                    <a:pt x="0" y="149351"/>
                  </a:lnTo>
                  <a:lnTo>
                    <a:pt x="7979" y="196486"/>
                  </a:lnTo>
                  <a:lnTo>
                    <a:pt x="30187" y="237475"/>
                  </a:lnTo>
                  <a:lnTo>
                    <a:pt x="64026" y="269833"/>
                  </a:lnTo>
                  <a:lnTo>
                    <a:pt x="106899" y="291071"/>
                  </a:lnTo>
                  <a:lnTo>
                    <a:pt x="156210" y="298703"/>
                  </a:lnTo>
                  <a:lnTo>
                    <a:pt x="205520" y="291071"/>
                  </a:lnTo>
                  <a:lnTo>
                    <a:pt x="248393" y="269833"/>
                  </a:lnTo>
                  <a:lnTo>
                    <a:pt x="282232" y="237475"/>
                  </a:lnTo>
                  <a:lnTo>
                    <a:pt x="304440" y="196486"/>
                  </a:lnTo>
                  <a:lnTo>
                    <a:pt x="312420" y="149351"/>
                  </a:lnTo>
                  <a:lnTo>
                    <a:pt x="304440" y="102217"/>
                  </a:lnTo>
                  <a:lnTo>
                    <a:pt x="282232" y="61228"/>
                  </a:lnTo>
                  <a:lnTo>
                    <a:pt x="248393" y="28870"/>
                  </a:lnTo>
                  <a:lnTo>
                    <a:pt x="205520" y="7632"/>
                  </a:lnTo>
                  <a:lnTo>
                    <a:pt x="156210" y="0"/>
                  </a:lnTo>
                  <a:close/>
                </a:path>
              </a:pathLst>
            </a:custGeom>
            <a:solidFill>
              <a:srgbClr val="FFFFFF"/>
            </a:solidFill>
          </p:spPr>
          <p:txBody>
            <a:bodyPr wrap="square" lIns="0" tIns="0" rIns="0" bIns="0" rtlCol="0"/>
            <a:lstStyle/>
            <a:p/>
          </p:txBody>
        </p:sp>
        <p:sp>
          <p:nvSpPr>
            <p:cNvPr id="27" name="object 27" descr=""/>
            <p:cNvSpPr/>
            <p:nvPr/>
          </p:nvSpPr>
          <p:spPr>
            <a:xfrm>
              <a:off x="4725923" y="5832347"/>
              <a:ext cx="312420" cy="299085"/>
            </a:xfrm>
            <a:custGeom>
              <a:avLst/>
              <a:gdLst/>
              <a:ahLst/>
              <a:cxnLst/>
              <a:rect l="l" t="t" r="r" b="b"/>
              <a:pathLst>
                <a:path w="312420" h="299085">
                  <a:moveTo>
                    <a:pt x="0" y="149351"/>
                  </a:moveTo>
                  <a:lnTo>
                    <a:pt x="7979" y="102217"/>
                  </a:lnTo>
                  <a:lnTo>
                    <a:pt x="30187" y="61228"/>
                  </a:lnTo>
                  <a:lnTo>
                    <a:pt x="64026" y="28870"/>
                  </a:lnTo>
                  <a:lnTo>
                    <a:pt x="106899" y="7632"/>
                  </a:lnTo>
                  <a:lnTo>
                    <a:pt x="156210" y="0"/>
                  </a:lnTo>
                  <a:lnTo>
                    <a:pt x="205520" y="7632"/>
                  </a:lnTo>
                  <a:lnTo>
                    <a:pt x="248393" y="28870"/>
                  </a:lnTo>
                  <a:lnTo>
                    <a:pt x="282232" y="61228"/>
                  </a:lnTo>
                  <a:lnTo>
                    <a:pt x="304440" y="102217"/>
                  </a:lnTo>
                  <a:lnTo>
                    <a:pt x="312420" y="149351"/>
                  </a:lnTo>
                  <a:lnTo>
                    <a:pt x="304440" y="196486"/>
                  </a:lnTo>
                  <a:lnTo>
                    <a:pt x="282232" y="237475"/>
                  </a:lnTo>
                  <a:lnTo>
                    <a:pt x="248393" y="269833"/>
                  </a:lnTo>
                  <a:lnTo>
                    <a:pt x="205520" y="291071"/>
                  </a:lnTo>
                  <a:lnTo>
                    <a:pt x="156210" y="298703"/>
                  </a:lnTo>
                  <a:lnTo>
                    <a:pt x="106899" y="291071"/>
                  </a:lnTo>
                  <a:lnTo>
                    <a:pt x="64026" y="269833"/>
                  </a:lnTo>
                  <a:lnTo>
                    <a:pt x="30187" y="237475"/>
                  </a:lnTo>
                  <a:lnTo>
                    <a:pt x="7979" y="196486"/>
                  </a:lnTo>
                  <a:lnTo>
                    <a:pt x="0" y="149351"/>
                  </a:lnTo>
                  <a:close/>
                </a:path>
              </a:pathLst>
            </a:custGeom>
            <a:ln w="19037">
              <a:solidFill>
                <a:srgbClr val="FF0000"/>
              </a:solidFill>
            </a:ln>
          </p:spPr>
          <p:txBody>
            <a:bodyPr wrap="square" lIns="0" tIns="0" rIns="0" bIns="0" rtlCol="0"/>
            <a:lstStyle/>
            <a:p/>
          </p:txBody>
        </p:sp>
        <p:sp>
          <p:nvSpPr>
            <p:cNvPr id="28" name="object 28" descr=""/>
            <p:cNvSpPr/>
            <p:nvPr/>
          </p:nvSpPr>
          <p:spPr>
            <a:xfrm>
              <a:off x="4777739" y="6551675"/>
              <a:ext cx="312420" cy="298450"/>
            </a:xfrm>
            <a:custGeom>
              <a:avLst/>
              <a:gdLst/>
              <a:ahLst/>
              <a:cxnLst/>
              <a:rect l="l" t="t" r="r" b="b"/>
              <a:pathLst>
                <a:path w="312420" h="298450">
                  <a:moveTo>
                    <a:pt x="0" y="148589"/>
                  </a:moveTo>
                  <a:lnTo>
                    <a:pt x="7979" y="101534"/>
                  </a:lnTo>
                  <a:lnTo>
                    <a:pt x="30187" y="60734"/>
                  </a:lnTo>
                  <a:lnTo>
                    <a:pt x="64026" y="28602"/>
                  </a:lnTo>
                  <a:lnTo>
                    <a:pt x="106899" y="7552"/>
                  </a:lnTo>
                  <a:lnTo>
                    <a:pt x="156210" y="0"/>
                  </a:lnTo>
                  <a:lnTo>
                    <a:pt x="205520" y="7552"/>
                  </a:lnTo>
                  <a:lnTo>
                    <a:pt x="248393" y="28602"/>
                  </a:lnTo>
                  <a:lnTo>
                    <a:pt x="282232" y="60734"/>
                  </a:lnTo>
                  <a:lnTo>
                    <a:pt x="304440" y="101534"/>
                  </a:lnTo>
                  <a:lnTo>
                    <a:pt x="312420" y="148589"/>
                  </a:lnTo>
                  <a:lnTo>
                    <a:pt x="304440" y="195724"/>
                  </a:lnTo>
                  <a:lnTo>
                    <a:pt x="282232" y="236713"/>
                  </a:lnTo>
                  <a:lnTo>
                    <a:pt x="248393" y="269071"/>
                  </a:lnTo>
                  <a:lnTo>
                    <a:pt x="205520" y="290309"/>
                  </a:lnTo>
                  <a:lnTo>
                    <a:pt x="156210" y="297941"/>
                  </a:lnTo>
                  <a:lnTo>
                    <a:pt x="106899" y="290309"/>
                  </a:lnTo>
                  <a:lnTo>
                    <a:pt x="64026" y="269071"/>
                  </a:lnTo>
                  <a:lnTo>
                    <a:pt x="30187" y="236713"/>
                  </a:lnTo>
                  <a:lnTo>
                    <a:pt x="7979" y="195724"/>
                  </a:lnTo>
                  <a:lnTo>
                    <a:pt x="0" y="148589"/>
                  </a:lnTo>
                  <a:close/>
                </a:path>
              </a:pathLst>
            </a:custGeom>
            <a:ln w="19037">
              <a:solidFill>
                <a:srgbClr val="FF0000"/>
              </a:solidFill>
            </a:ln>
          </p:spPr>
          <p:txBody>
            <a:bodyPr wrap="square" lIns="0" tIns="0" rIns="0" bIns="0" rtlCol="0"/>
            <a:lstStyle/>
            <a:p/>
          </p:txBody>
        </p:sp>
      </p:grpSp>
      <p:sp>
        <p:nvSpPr>
          <p:cNvPr id="29" name="object 29" descr=""/>
          <p:cNvSpPr txBox="1"/>
          <p:nvPr/>
        </p:nvSpPr>
        <p:spPr>
          <a:xfrm>
            <a:off x="4820665" y="5860029"/>
            <a:ext cx="176530" cy="957580"/>
          </a:xfrm>
          <a:prstGeom prst="rect">
            <a:avLst/>
          </a:prstGeom>
        </p:spPr>
        <p:txBody>
          <a:bodyPr wrap="square" lIns="0" tIns="12065" rIns="0" bIns="0" rtlCol="0" vert="horz">
            <a:spAutoFit/>
          </a:bodyPr>
          <a:lstStyle/>
          <a:p>
            <a:pPr marL="12700">
              <a:lnSpc>
                <a:spcPct val="100000"/>
              </a:lnSpc>
              <a:spcBef>
                <a:spcPts val="95"/>
              </a:spcBef>
            </a:pPr>
            <a:r>
              <a:rPr dirty="0" sz="1400" spc="-50">
                <a:solidFill>
                  <a:srgbClr val="FF0000"/>
                </a:solidFill>
                <a:latin typeface="Century"/>
                <a:cs typeface="Century"/>
              </a:rPr>
              <a:t>2</a:t>
            </a:r>
            <a:endParaRPr sz="1400">
              <a:latin typeface="Century"/>
              <a:cs typeface="Century"/>
            </a:endParaRPr>
          </a:p>
          <a:p>
            <a:pPr>
              <a:lnSpc>
                <a:spcPct val="100000"/>
              </a:lnSpc>
              <a:spcBef>
                <a:spcPts val="530"/>
              </a:spcBef>
            </a:pPr>
            <a:endParaRPr sz="1400">
              <a:latin typeface="Century"/>
              <a:cs typeface="Century"/>
            </a:endParaRPr>
          </a:p>
          <a:p>
            <a:pPr marL="64135">
              <a:lnSpc>
                <a:spcPct val="100000"/>
              </a:lnSpc>
              <a:spcBef>
                <a:spcPts val="5"/>
              </a:spcBef>
            </a:pPr>
            <a:r>
              <a:rPr dirty="0" sz="1400" spc="-50">
                <a:solidFill>
                  <a:srgbClr val="FF0000"/>
                </a:solidFill>
                <a:latin typeface="Century"/>
                <a:cs typeface="Century"/>
              </a:rPr>
              <a:t>3</a:t>
            </a:r>
            <a:endParaRPr sz="1400">
              <a:latin typeface="Century"/>
              <a:cs typeface="Century"/>
            </a:endParaRPr>
          </a:p>
        </p:txBody>
      </p:sp>
      <p:grpSp>
        <p:nvGrpSpPr>
          <p:cNvPr id="30" name="object 30" descr=""/>
          <p:cNvGrpSpPr/>
          <p:nvPr/>
        </p:nvGrpSpPr>
        <p:grpSpPr>
          <a:xfrm>
            <a:off x="4710303" y="7736205"/>
            <a:ext cx="331470" cy="317500"/>
            <a:chOff x="4710303" y="7736205"/>
            <a:chExt cx="331470" cy="317500"/>
          </a:xfrm>
        </p:grpSpPr>
        <p:sp>
          <p:nvSpPr>
            <p:cNvPr id="31" name="object 31" descr=""/>
            <p:cNvSpPr/>
            <p:nvPr/>
          </p:nvSpPr>
          <p:spPr>
            <a:xfrm>
              <a:off x="4719828" y="7745730"/>
              <a:ext cx="312420" cy="298450"/>
            </a:xfrm>
            <a:custGeom>
              <a:avLst/>
              <a:gdLst/>
              <a:ahLst/>
              <a:cxnLst/>
              <a:rect l="l" t="t" r="r" b="b"/>
              <a:pathLst>
                <a:path w="312420" h="298450">
                  <a:moveTo>
                    <a:pt x="156210" y="0"/>
                  </a:moveTo>
                  <a:lnTo>
                    <a:pt x="106606" y="7632"/>
                  </a:lnTo>
                  <a:lnTo>
                    <a:pt x="63697" y="28870"/>
                  </a:lnTo>
                  <a:lnTo>
                    <a:pt x="29967" y="61228"/>
                  </a:lnTo>
                  <a:lnTo>
                    <a:pt x="7906" y="102217"/>
                  </a:lnTo>
                  <a:lnTo>
                    <a:pt x="0" y="149352"/>
                  </a:lnTo>
                  <a:lnTo>
                    <a:pt x="7906" y="196407"/>
                  </a:lnTo>
                  <a:lnTo>
                    <a:pt x="29967" y="237207"/>
                  </a:lnTo>
                  <a:lnTo>
                    <a:pt x="63697" y="269339"/>
                  </a:lnTo>
                  <a:lnTo>
                    <a:pt x="106606" y="290389"/>
                  </a:lnTo>
                  <a:lnTo>
                    <a:pt x="156210" y="297942"/>
                  </a:lnTo>
                  <a:lnTo>
                    <a:pt x="205520" y="290389"/>
                  </a:lnTo>
                  <a:lnTo>
                    <a:pt x="248393" y="269339"/>
                  </a:lnTo>
                  <a:lnTo>
                    <a:pt x="282232" y="237207"/>
                  </a:lnTo>
                  <a:lnTo>
                    <a:pt x="304440" y="196407"/>
                  </a:lnTo>
                  <a:lnTo>
                    <a:pt x="312420" y="149352"/>
                  </a:lnTo>
                  <a:lnTo>
                    <a:pt x="304440" y="102217"/>
                  </a:lnTo>
                  <a:lnTo>
                    <a:pt x="282232" y="61228"/>
                  </a:lnTo>
                  <a:lnTo>
                    <a:pt x="248393" y="28870"/>
                  </a:lnTo>
                  <a:lnTo>
                    <a:pt x="205520" y="7632"/>
                  </a:lnTo>
                  <a:lnTo>
                    <a:pt x="156210" y="0"/>
                  </a:lnTo>
                  <a:close/>
                </a:path>
              </a:pathLst>
            </a:custGeom>
            <a:solidFill>
              <a:srgbClr val="FFFFFF"/>
            </a:solidFill>
          </p:spPr>
          <p:txBody>
            <a:bodyPr wrap="square" lIns="0" tIns="0" rIns="0" bIns="0" rtlCol="0"/>
            <a:lstStyle/>
            <a:p/>
          </p:txBody>
        </p:sp>
        <p:sp>
          <p:nvSpPr>
            <p:cNvPr id="32" name="object 32" descr=""/>
            <p:cNvSpPr/>
            <p:nvPr/>
          </p:nvSpPr>
          <p:spPr>
            <a:xfrm>
              <a:off x="4719828" y="7745730"/>
              <a:ext cx="312420" cy="298450"/>
            </a:xfrm>
            <a:custGeom>
              <a:avLst/>
              <a:gdLst/>
              <a:ahLst/>
              <a:cxnLst/>
              <a:rect l="l" t="t" r="r" b="b"/>
              <a:pathLst>
                <a:path w="312420" h="298450">
                  <a:moveTo>
                    <a:pt x="0" y="149352"/>
                  </a:moveTo>
                  <a:lnTo>
                    <a:pt x="7906" y="102217"/>
                  </a:lnTo>
                  <a:lnTo>
                    <a:pt x="29967" y="61228"/>
                  </a:lnTo>
                  <a:lnTo>
                    <a:pt x="63697" y="28870"/>
                  </a:lnTo>
                  <a:lnTo>
                    <a:pt x="106606" y="7632"/>
                  </a:lnTo>
                  <a:lnTo>
                    <a:pt x="156210" y="0"/>
                  </a:lnTo>
                  <a:lnTo>
                    <a:pt x="205520" y="7632"/>
                  </a:lnTo>
                  <a:lnTo>
                    <a:pt x="248393" y="28870"/>
                  </a:lnTo>
                  <a:lnTo>
                    <a:pt x="282232" y="61228"/>
                  </a:lnTo>
                  <a:lnTo>
                    <a:pt x="304440" y="102217"/>
                  </a:lnTo>
                  <a:lnTo>
                    <a:pt x="312420" y="149352"/>
                  </a:lnTo>
                  <a:lnTo>
                    <a:pt x="304440" y="196407"/>
                  </a:lnTo>
                  <a:lnTo>
                    <a:pt x="282232" y="237207"/>
                  </a:lnTo>
                  <a:lnTo>
                    <a:pt x="248393" y="269339"/>
                  </a:lnTo>
                  <a:lnTo>
                    <a:pt x="205520" y="290389"/>
                  </a:lnTo>
                  <a:lnTo>
                    <a:pt x="156210" y="297942"/>
                  </a:lnTo>
                  <a:lnTo>
                    <a:pt x="106606" y="290389"/>
                  </a:lnTo>
                  <a:lnTo>
                    <a:pt x="63697" y="269339"/>
                  </a:lnTo>
                  <a:lnTo>
                    <a:pt x="29967" y="237207"/>
                  </a:lnTo>
                  <a:lnTo>
                    <a:pt x="7906" y="196407"/>
                  </a:lnTo>
                  <a:lnTo>
                    <a:pt x="0" y="149352"/>
                  </a:lnTo>
                  <a:close/>
                </a:path>
              </a:pathLst>
            </a:custGeom>
            <a:ln w="19037">
              <a:solidFill>
                <a:srgbClr val="FF0000"/>
              </a:solidFill>
            </a:ln>
          </p:spPr>
          <p:txBody>
            <a:bodyPr wrap="square" lIns="0" tIns="0" rIns="0" bIns="0" rtlCol="0"/>
            <a:lstStyle/>
            <a:p/>
          </p:txBody>
        </p:sp>
      </p:grpSp>
      <p:sp>
        <p:nvSpPr>
          <p:cNvPr id="33" name="object 33" descr=""/>
          <p:cNvSpPr txBox="1"/>
          <p:nvPr/>
        </p:nvSpPr>
        <p:spPr>
          <a:xfrm>
            <a:off x="4814570" y="7773412"/>
            <a:ext cx="124460" cy="238760"/>
          </a:xfrm>
          <a:prstGeom prst="rect">
            <a:avLst/>
          </a:prstGeom>
        </p:spPr>
        <p:txBody>
          <a:bodyPr wrap="square" lIns="0" tIns="12065" rIns="0" bIns="0" rtlCol="0" vert="horz">
            <a:spAutoFit/>
          </a:bodyPr>
          <a:lstStyle/>
          <a:p>
            <a:pPr marL="12700">
              <a:lnSpc>
                <a:spcPct val="100000"/>
              </a:lnSpc>
              <a:spcBef>
                <a:spcPts val="95"/>
              </a:spcBef>
            </a:pPr>
            <a:r>
              <a:rPr dirty="0" sz="1400" spc="-50">
                <a:solidFill>
                  <a:srgbClr val="FF0000"/>
                </a:solidFill>
                <a:latin typeface="Century"/>
                <a:cs typeface="Century"/>
              </a:rPr>
              <a:t>4</a:t>
            </a:r>
            <a:endParaRPr sz="1400">
              <a:latin typeface="Century"/>
              <a:cs typeface="Century"/>
            </a:endParaRPr>
          </a:p>
        </p:txBody>
      </p:sp>
      <p:grpSp>
        <p:nvGrpSpPr>
          <p:cNvPr id="34" name="object 34" descr=""/>
          <p:cNvGrpSpPr/>
          <p:nvPr/>
        </p:nvGrpSpPr>
        <p:grpSpPr>
          <a:xfrm>
            <a:off x="5123307" y="8970644"/>
            <a:ext cx="331470" cy="317500"/>
            <a:chOff x="5123307" y="8970644"/>
            <a:chExt cx="331470" cy="317500"/>
          </a:xfrm>
        </p:grpSpPr>
        <p:sp>
          <p:nvSpPr>
            <p:cNvPr id="35" name="object 35" descr=""/>
            <p:cNvSpPr/>
            <p:nvPr/>
          </p:nvSpPr>
          <p:spPr>
            <a:xfrm>
              <a:off x="5132832" y="8980169"/>
              <a:ext cx="312420" cy="298450"/>
            </a:xfrm>
            <a:custGeom>
              <a:avLst/>
              <a:gdLst/>
              <a:ahLst/>
              <a:cxnLst/>
              <a:rect l="l" t="t" r="r" b="b"/>
              <a:pathLst>
                <a:path w="312420" h="298450">
                  <a:moveTo>
                    <a:pt x="156210" y="0"/>
                  </a:moveTo>
                  <a:lnTo>
                    <a:pt x="106606" y="7632"/>
                  </a:lnTo>
                  <a:lnTo>
                    <a:pt x="63697" y="28870"/>
                  </a:lnTo>
                  <a:lnTo>
                    <a:pt x="29967" y="61228"/>
                  </a:lnTo>
                  <a:lnTo>
                    <a:pt x="7906" y="102217"/>
                  </a:lnTo>
                  <a:lnTo>
                    <a:pt x="0" y="149351"/>
                  </a:lnTo>
                  <a:lnTo>
                    <a:pt x="7906" y="196407"/>
                  </a:lnTo>
                  <a:lnTo>
                    <a:pt x="29967" y="237207"/>
                  </a:lnTo>
                  <a:lnTo>
                    <a:pt x="63697" y="269339"/>
                  </a:lnTo>
                  <a:lnTo>
                    <a:pt x="106606" y="290389"/>
                  </a:lnTo>
                  <a:lnTo>
                    <a:pt x="156210" y="297941"/>
                  </a:lnTo>
                  <a:lnTo>
                    <a:pt x="205520" y="290389"/>
                  </a:lnTo>
                  <a:lnTo>
                    <a:pt x="248393" y="269339"/>
                  </a:lnTo>
                  <a:lnTo>
                    <a:pt x="282232" y="237207"/>
                  </a:lnTo>
                  <a:lnTo>
                    <a:pt x="304440" y="196407"/>
                  </a:lnTo>
                  <a:lnTo>
                    <a:pt x="312420" y="149351"/>
                  </a:lnTo>
                  <a:lnTo>
                    <a:pt x="304440" y="102217"/>
                  </a:lnTo>
                  <a:lnTo>
                    <a:pt x="282232" y="61228"/>
                  </a:lnTo>
                  <a:lnTo>
                    <a:pt x="248393" y="28870"/>
                  </a:lnTo>
                  <a:lnTo>
                    <a:pt x="205520" y="7632"/>
                  </a:lnTo>
                  <a:lnTo>
                    <a:pt x="156210" y="0"/>
                  </a:lnTo>
                  <a:close/>
                </a:path>
              </a:pathLst>
            </a:custGeom>
            <a:solidFill>
              <a:srgbClr val="FFFFFF"/>
            </a:solidFill>
          </p:spPr>
          <p:txBody>
            <a:bodyPr wrap="square" lIns="0" tIns="0" rIns="0" bIns="0" rtlCol="0"/>
            <a:lstStyle/>
            <a:p/>
          </p:txBody>
        </p:sp>
        <p:sp>
          <p:nvSpPr>
            <p:cNvPr id="36" name="object 36" descr=""/>
            <p:cNvSpPr/>
            <p:nvPr/>
          </p:nvSpPr>
          <p:spPr>
            <a:xfrm>
              <a:off x="5132832" y="8980169"/>
              <a:ext cx="312420" cy="298450"/>
            </a:xfrm>
            <a:custGeom>
              <a:avLst/>
              <a:gdLst/>
              <a:ahLst/>
              <a:cxnLst/>
              <a:rect l="l" t="t" r="r" b="b"/>
              <a:pathLst>
                <a:path w="312420" h="298450">
                  <a:moveTo>
                    <a:pt x="0" y="149351"/>
                  </a:moveTo>
                  <a:lnTo>
                    <a:pt x="7906" y="102217"/>
                  </a:lnTo>
                  <a:lnTo>
                    <a:pt x="29967" y="61228"/>
                  </a:lnTo>
                  <a:lnTo>
                    <a:pt x="63697" y="28870"/>
                  </a:lnTo>
                  <a:lnTo>
                    <a:pt x="106606" y="7632"/>
                  </a:lnTo>
                  <a:lnTo>
                    <a:pt x="156210" y="0"/>
                  </a:lnTo>
                  <a:lnTo>
                    <a:pt x="205520" y="7632"/>
                  </a:lnTo>
                  <a:lnTo>
                    <a:pt x="248393" y="28870"/>
                  </a:lnTo>
                  <a:lnTo>
                    <a:pt x="282232" y="61228"/>
                  </a:lnTo>
                  <a:lnTo>
                    <a:pt x="304440" y="102217"/>
                  </a:lnTo>
                  <a:lnTo>
                    <a:pt x="312420" y="149351"/>
                  </a:lnTo>
                  <a:lnTo>
                    <a:pt x="304440" y="196407"/>
                  </a:lnTo>
                  <a:lnTo>
                    <a:pt x="282232" y="237207"/>
                  </a:lnTo>
                  <a:lnTo>
                    <a:pt x="248393" y="269339"/>
                  </a:lnTo>
                  <a:lnTo>
                    <a:pt x="205520" y="290389"/>
                  </a:lnTo>
                  <a:lnTo>
                    <a:pt x="156210" y="297941"/>
                  </a:lnTo>
                  <a:lnTo>
                    <a:pt x="106606" y="290389"/>
                  </a:lnTo>
                  <a:lnTo>
                    <a:pt x="63697" y="269339"/>
                  </a:lnTo>
                  <a:lnTo>
                    <a:pt x="29967" y="237207"/>
                  </a:lnTo>
                  <a:lnTo>
                    <a:pt x="7906" y="196407"/>
                  </a:lnTo>
                  <a:lnTo>
                    <a:pt x="0" y="149351"/>
                  </a:lnTo>
                  <a:close/>
                </a:path>
              </a:pathLst>
            </a:custGeom>
            <a:ln w="19037">
              <a:solidFill>
                <a:srgbClr val="FF0000"/>
              </a:solidFill>
            </a:ln>
          </p:spPr>
          <p:txBody>
            <a:bodyPr wrap="square" lIns="0" tIns="0" rIns="0" bIns="0" rtlCol="0"/>
            <a:lstStyle/>
            <a:p/>
          </p:txBody>
        </p:sp>
      </p:grpSp>
      <p:sp>
        <p:nvSpPr>
          <p:cNvPr id="37" name="object 37" descr=""/>
          <p:cNvSpPr txBox="1"/>
          <p:nvPr/>
        </p:nvSpPr>
        <p:spPr>
          <a:xfrm>
            <a:off x="5227573" y="9007088"/>
            <a:ext cx="124460" cy="238760"/>
          </a:xfrm>
          <a:prstGeom prst="rect">
            <a:avLst/>
          </a:prstGeom>
        </p:spPr>
        <p:txBody>
          <a:bodyPr wrap="square" lIns="0" tIns="12065" rIns="0" bIns="0" rtlCol="0" vert="horz">
            <a:spAutoFit/>
          </a:bodyPr>
          <a:lstStyle/>
          <a:p>
            <a:pPr marL="12700">
              <a:lnSpc>
                <a:spcPct val="100000"/>
              </a:lnSpc>
              <a:spcBef>
                <a:spcPts val="95"/>
              </a:spcBef>
            </a:pPr>
            <a:r>
              <a:rPr dirty="0" sz="1400" spc="-50">
                <a:solidFill>
                  <a:srgbClr val="FF0000"/>
                </a:solidFill>
                <a:latin typeface="Century"/>
                <a:cs typeface="Century"/>
              </a:rPr>
              <a:t>5</a:t>
            </a:r>
            <a:endParaRPr sz="1400">
              <a:latin typeface="Century"/>
              <a:cs typeface="Century"/>
            </a:endParaRPr>
          </a:p>
        </p:txBody>
      </p:sp>
      <p:grpSp>
        <p:nvGrpSpPr>
          <p:cNvPr id="38" name="object 38" descr=""/>
          <p:cNvGrpSpPr/>
          <p:nvPr/>
        </p:nvGrpSpPr>
        <p:grpSpPr>
          <a:xfrm>
            <a:off x="804291" y="2430398"/>
            <a:ext cx="5463540" cy="1706880"/>
            <a:chOff x="804291" y="2430398"/>
            <a:chExt cx="5463540" cy="1706880"/>
          </a:xfrm>
        </p:grpSpPr>
        <p:sp>
          <p:nvSpPr>
            <p:cNvPr id="39" name="object 39" descr=""/>
            <p:cNvSpPr/>
            <p:nvPr/>
          </p:nvSpPr>
          <p:spPr>
            <a:xfrm>
              <a:off x="813816" y="2439923"/>
              <a:ext cx="5444490" cy="410845"/>
            </a:xfrm>
            <a:custGeom>
              <a:avLst/>
              <a:gdLst/>
              <a:ahLst/>
              <a:cxnLst/>
              <a:rect l="l" t="t" r="r" b="b"/>
              <a:pathLst>
                <a:path w="5444490" h="410844">
                  <a:moveTo>
                    <a:pt x="0" y="342138"/>
                  </a:moveTo>
                  <a:lnTo>
                    <a:pt x="5357" y="368927"/>
                  </a:lnTo>
                  <a:lnTo>
                    <a:pt x="20002" y="390715"/>
                  </a:lnTo>
                  <a:lnTo>
                    <a:pt x="41790" y="405360"/>
                  </a:lnTo>
                  <a:lnTo>
                    <a:pt x="68580" y="410718"/>
                  </a:lnTo>
                  <a:lnTo>
                    <a:pt x="5375910" y="410718"/>
                  </a:lnTo>
                  <a:lnTo>
                    <a:pt x="5402699" y="405360"/>
                  </a:lnTo>
                  <a:lnTo>
                    <a:pt x="5424487" y="390715"/>
                  </a:lnTo>
                  <a:lnTo>
                    <a:pt x="5439132" y="368927"/>
                  </a:lnTo>
                  <a:lnTo>
                    <a:pt x="5444490" y="342138"/>
                  </a:lnTo>
                  <a:lnTo>
                    <a:pt x="5444490" y="68580"/>
                  </a:lnTo>
                  <a:lnTo>
                    <a:pt x="5439132" y="41790"/>
                  </a:lnTo>
                  <a:lnTo>
                    <a:pt x="5424487" y="20002"/>
                  </a:lnTo>
                  <a:lnTo>
                    <a:pt x="5402699" y="5357"/>
                  </a:lnTo>
                  <a:lnTo>
                    <a:pt x="5375910" y="0"/>
                  </a:lnTo>
                  <a:lnTo>
                    <a:pt x="68580" y="0"/>
                  </a:lnTo>
                  <a:lnTo>
                    <a:pt x="41790" y="5357"/>
                  </a:lnTo>
                  <a:lnTo>
                    <a:pt x="20002" y="20002"/>
                  </a:lnTo>
                  <a:lnTo>
                    <a:pt x="5357" y="41790"/>
                  </a:lnTo>
                  <a:lnTo>
                    <a:pt x="0" y="68580"/>
                  </a:lnTo>
                  <a:lnTo>
                    <a:pt x="0" y="342138"/>
                  </a:lnTo>
                  <a:close/>
                </a:path>
              </a:pathLst>
            </a:custGeom>
            <a:ln w="19037">
              <a:solidFill>
                <a:srgbClr val="0000FF"/>
              </a:solidFill>
            </a:ln>
          </p:spPr>
          <p:txBody>
            <a:bodyPr wrap="square" lIns="0" tIns="0" rIns="0" bIns="0" rtlCol="0"/>
            <a:lstStyle/>
            <a:p/>
          </p:txBody>
        </p:sp>
        <p:sp>
          <p:nvSpPr>
            <p:cNvPr id="40" name="object 40" descr=""/>
            <p:cNvSpPr/>
            <p:nvPr/>
          </p:nvSpPr>
          <p:spPr>
            <a:xfrm>
              <a:off x="2577083" y="3220973"/>
              <a:ext cx="2707005" cy="909955"/>
            </a:xfrm>
            <a:custGeom>
              <a:avLst/>
              <a:gdLst/>
              <a:ahLst/>
              <a:cxnLst/>
              <a:rect l="l" t="t" r="r" b="b"/>
              <a:pathLst>
                <a:path w="2707004" h="909954">
                  <a:moveTo>
                    <a:pt x="2554986" y="0"/>
                  </a:moveTo>
                  <a:lnTo>
                    <a:pt x="151638" y="0"/>
                  </a:lnTo>
                  <a:lnTo>
                    <a:pt x="103680" y="7723"/>
                  </a:lnTo>
                  <a:lnTo>
                    <a:pt x="62051" y="29236"/>
                  </a:lnTo>
                  <a:lnTo>
                    <a:pt x="29236" y="62051"/>
                  </a:lnTo>
                  <a:lnTo>
                    <a:pt x="7723" y="103680"/>
                  </a:lnTo>
                  <a:lnTo>
                    <a:pt x="0" y="151638"/>
                  </a:lnTo>
                  <a:lnTo>
                    <a:pt x="0" y="758190"/>
                  </a:lnTo>
                  <a:lnTo>
                    <a:pt x="7723" y="806147"/>
                  </a:lnTo>
                  <a:lnTo>
                    <a:pt x="29236" y="847776"/>
                  </a:lnTo>
                  <a:lnTo>
                    <a:pt x="62051" y="880591"/>
                  </a:lnTo>
                  <a:lnTo>
                    <a:pt x="103680" y="902104"/>
                  </a:lnTo>
                  <a:lnTo>
                    <a:pt x="151638" y="909828"/>
                  </a:lnTo>
                  <a:lnTo>
                    <a:pt x="2554986" y="909828"/>
                  </a:lnTo>
                  <a:lnTo>
                    <a:pt x="2602943" y="902104"/>
                  </a:lnTo>
                  <a:lnTo>
                    <a:pt x="2644572" y="880591"/>
                  </a:lnTo>
                  <a:lnTo>
                    <a:pt x="2677387" y="847776"/>
                  </a:lnTo>
                  <a:lnTo>
                    <a:pt x="2698900" y="806147"/>
                  </a:lnTo>
                  <a:lnTo>
                    <a:pt x="2706624" y="758190"/>
                  </a:lnTo>
                  <a:lnTo>
                    <a:pt x="2706624" y="151638"/>
                  </a:lnTo>
                  <a:lnTo>
                    <a:pt x="2698900" y="103680"/>
                  </a:lnTo>
                  <a:lnTo>
                    <a:pt x="2677387" y="62051"/>
                  </a:lnTo>
                  <a:lnTo>
                    <a:pt x="2644572" y="29236"/>
                  </a:lnTo>
                  <a:lnTo>
                    <a:pt x="2602943" y="7723"/>
                  </a:lnTo>
                  <a:lnTo>
                    <a:pt x="2554986" y="0"/>
                  </a:lnTo>
                  <a:close/>
                </a:path>
              </a:pathLst>
            </a:custGeom>
            <a:solidFill>
              <a:srgbClr val="FFFFFF"/>
            </a:solidFill>
          </p:spPr>
          <p:txBody>
            <a:bodyPr wrap="square" lIns="0" tIns="0" rIns="0" bIns="0" rtlCol="0"/>
            <a:lstStyle/>
            <a:p/>
          </p:txBody>
        </p:sp>
        <p:sp>
          <p:nvSpPr>
            <p:cNvPr id="41" name="object 41" descr=""/>
            <p:cNvSpPr/>
            <p:nvPr/>
          </p:nvSpPr>
          <p:spPr>
            <a:xfrm>
              <a:off x="2577083" y="3220973"/>
              <a:ext cx="2707005" cy="909955"/>
            </a:xfrm>
            <a:custGeom>
              <a:avLst/>
              <a:gdLst/>
              <a:ahLst/>
              <a:cxnLst/>
              <a:rect l="l" t="t" r="r" b="b"/>
              <a:pathLst>
                <a:path w="2707004" h="909954">
                  <a:moveTo>
                    <a:pt x="0" y="151638"/>
                  </a:moveTo>
                  <a:lnTo>
                    <a:pt x="7723" y="103680"/>
                  </a:lnTo>
                  <a:lnTo>
                    <a:pt x="29236" y="62051"/>
                  </a:lnTo>
                  <a:lnTo>
                    <a:pt x="62051" y="29236"/>
                  </a:lnTo>
                  <a:lnTo>
                    <a:pt x="103680" y="7723"/>
                  </a:lnTo>
                  <a:lnTo>
                    <a:pt x="151638" y="0"/>
                  </a:lnTo>
                  <a:lnTo>
                    <a:pt x="2554986" y="0"/>
                  </a:lnTo>
                  <a:lnTo>
                    <a:pt x="2602943" y="7723"/>
                  </a:lnTo>
                  <a:lnTo>
                    <a:pt x="2644572" y="29236"/>
                  </a:lnTo>
                  <a:lnTo>
                    <a:pt x="2677387" y="62051"/>
                  </a:lnTo>
                  <a:lnTo>
                    <a:pt x="2698900" y="103680"/>
                  </a:lnTo>
                  <a:lnTo>
                    <a:pt x="2706624" y="151638"/>
                  </a:lnTo>
                  <a:lnTo>
                    <a:pt x="2706624" y="758190"/>
                  </a:lnTo>
                  <a:lnTo>
                    <a:pt x="2698900" y="806147"/>
                  </a:lnTo>
                  <a:lnTo>
                    <a:pt x="2677387" y="847776"/>
                  </a:lnTo>
                  <a:lnTo>
                    <a:pt x="2644572" y="880591"/>
                  </a:lnTo>
                  <a:lnTo>
                    <a:pt x="2602943" y="902104"/>
                  </a:lnTo>
                  <a:lnTo>
                    <a:pt x="2554986" y="909828"/>
                  </a:lnTo>
                  <a:lnTo>
                    <a:pt x="151638" y="909828"/>
                  </a:lnTo>
                  <a:lnTo>
                    <a:pt x="103680" y="902104"/>
                  </a:lnTo>
                  <a:lnTo>
                    <a:pt x="62051" y="880591"/>
                  </a:lnTo>
                  <a:lnTo>
                    <a:pt x="29236" y="847776"/>
                  </a:lnTo>
                  <a:lnTo>
                    <a:pt x="7723" y="806147"/>
                  </a:lnTo>
                  <a:lnTo>
                    <a:pt x="0" y="758190"/>
                  </a:lnTo>
                  <a:lnTo>
                    <a:pt x="0" y="151638"/>
                  </a:lnTo>
                  <a:close/>
                </a:path>
              </a:pathLst>
            </a:custGeom>
            <a:ln w="12700">
              <a:solidFill>
                <a:srgbClr val="0000FF"/>
              </a:solidFill>
            </a:ln>
          </p:spPr>
          <p:txBody>
            <a:bodyPr wrap="square" lIns="0" tIns="0" rIns="0" bIns="0" rtlCol="0"/>
            <a:lstStyle/>
            <a:p/>
          </p:txBody>
        </p:sp>
      </p:grpSp>
      <p:sp>
        <p:nvSpPr>
          <p:cNvPr id="42" name="object 42" descr=""/>
          <p:cNvSpPr txBox="1"/>
          <p:nvPr/>
        </p:nvSpPr>
        <p:spPr>
          <a:xfrm>
            <a:off x="2700782" y="3338272"/>
            <a:ext cx="2398395" cy="654050"/>
          </a:xfrm>
          <a:prstGeom prst="rect">
            <a:avLst/>
          </a:prstGeom>
        </p:spPr>
        <p:txBody>
          <a:bodyPr wrap="square" lIns="0" tIns="54610" rIns="0" bIns="0" rtlCol="0" vert="horz">
            <a:spAutoFit/>
          </a:bodyPr>
          <a:lstStyle/>
          <a:p>
            <a:pPr marL="12700">
              <a:lnSpc>
                <a:spcPct val="100000"/>
              </a:lnSpc>
              <a:spcBef>
                <a:spcPts val="430"/>
              </a:spcBef>
            </a:pPr>
            <a:r>
              <a:rPr dirty="0" sz="1100" spc="-25">
                <a:latin typeface="MS Mincho"/>
                <a:cs typeface="MS Mincho"/>
              </a:rPr>
              <a:t>「ご連絡先電話番号」「ご担当者名」</a:t>
            </a:r>
            <a:endParaRPr sz="1100">
              <a:latin typeface="MS Mincho"/>
              <a:cs typeface="MS Mincho"/>
            </a:endParaRPr>
          </a:p>
          <a:p>
            <a:pPr marL="12700" marR="5080">
              <a:lnSpc>
                <a:spcPct val="125000"/>
              </a:lnSpc>
            </a:pPr>
            <a:r>
              <a:rPr dirty="0" sz="1100" spc="-25">
                <a:latin typeface="MS Mincho"/>
                <a:cs typeface="MS Mincho"/>
              </a:rPr>
              <a:t>「連絡を取りやすい時間帯」は変更可</a:t>
            </a:r>
            <a:r>
              <a:rPr dirty="0" sz="1100" spc="-30">
                <a:latin typeface="MS Mincho"/>
                <a:cs typeface="MS Mincho"/>
              </a:rPr>
              <a:t>能です。</a:t>
            </a:r>
            <a:endParaRPr sz="1100">
              <a:latin typeface="MS Mincho"/>
              <a:cs typeface="MS Mincho"/>
            </a:endParaRPr>
          </a:p>
        </p:txBody>
      </p:sp>
      <p:sp>
        <p:nvSpPr>
          <p:cNvPr id="43" name="object 43" descr=""/>
          <p:cNvSpPr/>
          <p:nvPr/>
        </p:nvSpPr>
        <p:spPr>
          <a:xfrm>
            <a:off x="3497579" y="2861310"/>
            <a:ext cx="76200" cy="379095"/>
          </a:xfrm>
          <a:custGeom>
            <a:avLst/>
            <a:gdLst/>
            <a:ahLst/>
            <a:cxnLst/>
            <a:rect l="l" t="t" r="r" b="b"/>
            <a:pathLst>
              <a:path w="76200" h="379094">
                <a:moveTo>
                  <a:pt x="30449" y="302971"/>
                </a:moveTo>
                <a:lnTo>
                  <a:pt x="0" y="303276"/>
                </a:lnTo>
                <a:lnTo>
                  <a:pt x="38862" y="378714"/>
                </a:lnTo>
                <a:lnTo>
                  <a:pt x="69852" y="315468"/>
                </a:lnTo>
                <a:lnTo>
                  <a:pt x="30480" y="315468"/>
                </a:lnTo>
                <a:lnTo>
                  <a:pt x="30449" y="302971"/>
                </a:lnTo>
                <a:close/>
              </a:path>
              <a:path w="76200" h="379094">
                <a:moveTo>
                  <a:pt x="46451" y="302811"/>
                </a:moveTo>
                <a:lnTo>
                  <a:pt x="30449" y="302971"/>
                </a:lnTo>
                <a:lnTo>
                  <a:pt x="30480" y="315468"/>
                </a:lnTo>
                <a:lnTo>
                  <a:pt x="46482" y="315468"/>
                </a:lnTo>
                <a:lnTo>
                  <a:pt x="46451" y="302811"/>
                </a:lnTo>
                <a:close/>
              </a:path>
              <a:path w="76200" h="379094">
                <a:moveTo>
                  <a:pt x="76200" y="302514"/>
                </a:moveTo>
                <a:lnTo>
                  <a:pt x="46451" y="302811"/>
                </a:lnTo>
                <a:lnTo>
                  <a:pt x="46482" y="315468"/>
                </a:lnTo>
                <a:lnTo>
                  <a:pt x="69852" y="315468"/>
                </a:lnTo>
                <a:lnTo>
                  <a:pt x="76200" y="302514"/>
                </a:lnTo>
                <a:close/>
              </a:path>
              <a:path w="76200" h="379094">
                <a:moveTo>
                  <a:pt x="45720" y="0"/>
                </a:moveTo>
                <a:lnTo>
                  <a:pt x="29718" y="0"/>
                </a:lnTo>
                <a:lnTo>
                  <a:pt x="30448" y="302514"/>
                </a:lnTo>
                <a:lnTo>
                  <a:pt x="30449" y="302971"/>
                </a:lnTo>
                <a:lnTo>
                  <a:pt x="46451" y="302811"/>
                </a:lnTo>
                <a:lnTo>
                  <a:pt x="45720" y="0"/>
                </a:lnTo>
                <a:close/>
              </a:path>
            </a:pathLst>
          </a:custGeom>
          <a:solidFill>
            <a:srgbClr val="0000FF"/>
          </a:solidFill>
        </p:spPr>
        <p:txBody>
          <a:bodyPr wrap="square" lIns="0" tIns="0" rIns="0" bIns="0" rtlCol="0"/>
          <a:lstStyle/>
          <a:p/>
        </p:txBody>
      </p:sp>
      <p:sp>
        <p:nvSpPr>
          <p:cNvPr id="44" name="object 4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594359" y="1540002"/>
            <a:ext cx="6151880" cy="3956685"/>
            <a:chOff x="594359" y="1540002"/>
            <a:chExt cx="6151880" cy="3956685"/>
          </a:xfrm>
        </p:grpSpPr>
        <p:pic>
          <p:nvPicPr>
            <p:cNvPr id="3" name="object 3" descr=""/>
            <p:cNvPicPr/>
            <p:nvPr/>
          </p:nvPicPr>
          <p:blipFill>
            <a:blip r:embed="rId2" cstate="print"/>
            <a:stretch>
              <a:fillRect/>
            </a:stretch>
          </p:blipFill>
          <p:spPr>
            <a:xfrm>
              <a:off x="594359" y="1540002"/>
              <a:ext cx="6151625" cy="3956304"/>
            </a:xfrm>
            <a:prstGeom prst="rect">
              <a:avLst/>
            </a:prstGeom>
          </p:spPr>
        </p:pic>
        <p:sp>
          <p:nvSpPr>
            <p:cNvPr id="4" name="object 4" descr=""/>
            <p:cNvSpPr/>
            <p:nvPr/>
          </p:nvSpPr>
          <p:spPr>
            <a:xfrm>
              <a:off x="5509259" y="4619244"/>
              <a:ext cx="1049655" cy="298450"/>
            </a:xfrm>
            <a:custGeom>
              <a:avLst/>
              <a:gdLst/>
              <a:ahLst/>
              <a:cxnLst/>
              <a:rect l="l" t="t" r="r" b="b"/>
              <a:pathLst>
                <a:path w="1049654" h="298450">
                  <a:moveTo>
                    <a:pt x="0" y="49529"/>
                  </a:moveTo>
                  <a:lnTo>
                    <a:pt x="3881" y="30218"/>
                  </a:lnTo>
                  <a:lnTo>
                    <a:pt x="14477" y="14477"/>
                  </a:lnTo>
                  <a:lnTo>
                    <a:pt x="30218" y="3881"/>
                  </a:lnTo>
                  <a:lnTo>
                    <a:pt x="49530" y="0"/>
                  </a:lnTo>
                  <a:lnTo>
                    <a:pt x="999744" y="0"/>
                  </a:lnTo>
                  <a:lnTo>
                    <a:pt x="1019055" y="3881"/>
                  </a:lnTo>
                  <a:lnTo>
                    <a:pt x="1034795" y="14477"/>
                  </a:lnTo>
                  <a:lnTo>
                    <a:pt x="1045392" y="30218"/>
                  </a:lnTo>
                  <a:lnTo>
                    <a:pt x="1049274" y="49529"/>
                  </a:lnTo>
                  <a:lnTo>
                    <a:pt x="1049274" y="248411"/>
                  </a:lnTo>
                  <a:lnTo>
                    <a:pt x="1045392" y="267723"/>
                  </a:lnTo>
                  <a:lnTo>
                    <a:pt x="1034795" y="283463"/>
                  </a:lnTo>
                  <a:lnTo>
                    <a:pt x="1019055" y="294060"/>
                  </a:lnTo>
                  <a:lnTo>
                    <a:pt x="999744" y="297941"/>
                  </a:lnTo>
                  <a:lnTo>
                    <a:pt x="49530" y="297941"/>
                  </a:lnTo>
                  <a:lnTo>
                    <a:pt x="30218" y="294060"/>
                  </a:lnTo>
                  <a:lnTo>
                    <a:pt x="14477" y="283463"/>
                  </a:lnTo>
                  <a:lnTo>
                    <a:pt x="3881" y="267723"/>
                  </a:lnTo>
                  <a:lnTo>
                    <a:pt x="0" y="248411"/>
                  </a:lnTo>
                  <a:lnTo>
                    <a:pt x="0" y="49529"/>
                  </a:lnTo>
                  <a:close/>
                </a:path>
              </a:pathLst>
            </a:custGeom>
            <a:ln w="19037">
              <a:solidFill>
                <a:srgbClr val="FF0000"/>
              </a:solidFill>
            </a:ln>
          </p:spPr>
          <p:txBody>
            <a:bodyPr wrap="square" lIns="0" tIns="0" rIns="0" bIns="0" rtlCol="0"/>
            <a:lstStyle/>
            <a:p/>
          </p:txBody>
        </p:sp>
      </p:grpSp>
      <p:sp>
        <p:nvSpPr>
          <p:cNvPr id="5" name="object 5" descr=""/>
          <p:cNvSpPr txBox="1"/>
          <p:nvPr/>
        </p:nvSpPr>
        <p:spPr>
          <a:xfrm>
            <a:off x="677672" y="446482"/>
            <a:ext cx="6168390" cy="862965"/>
          </a:xfrm>
          <a:prstGeom prst="rect">
            <a:avLst/>
          </a:prstGeom>
        </p:spPr>
        <p:txBody>
          <a:bodyPr wrap="square" lIns="0" tIns="12700" rIns="0" bIns="0" rtlCol="0" vert="horz">
            <a:spAutoFit/>
          </a:bodyPr>
          <a:lstStyle/>
          <a:p>
            <a:pPr marL="12700" marR="284480">
              <a:lnSpc>
                <a:spcPct val="125000"/>
              </a:lnSpc>
              <a:spcBef>
                <a:spcPts val="100"/>
              </a:spcBef>
            </a:pPr>
            <a:r>
              <a:rPr dirty="0" sz="1100" spc="-25">
                <a:latin typeface="MS Mincho"/>
                <a:cs typeface="MS Mincho"/>
              </a:rPr>
              <a:t>追加問合せに対して引き続き問合せを行う場合は「子問合せ追加」ボタンを押下しお問合せを行ってください。登録方法は新規問合せの登録方法と同じです。</a:t>
            </a:r>
            <a:endParaRPr sz="1100">
              <a:latin typeface="MS Mincho"/>
              <a:cs typeface="MS Mincho"/>
            </a:endParaRPr>
          </a:p>
          <a:p>
            <a:pPr marL="12700">
              <a:lnSpc>
                <a:spcPct val="100000"/>
              </a:lnSpc>
              <a:spcBef>
                <a:spcPts val="330"/>
              </a:spcBef>
            </a:pPr>
            <a:r>
              <a:rPr dirty="0" sz="1100" spc="-20">
                <a:latin typeface="MS Mincho"/>
                <a:cs typeface="MS Mincho"/>
              </a:rPr>
              <a:t>※注：1</a:t>
            </a:r>
            <a:r>
              <a:rPr dirty="0" sz="1100" spc="-25">
                <a:latin typeface="MS Mincho"/>
                <a:cs typeface="MS Mincho"/>
              </a:rPr>
              <a:t>つの問合せ番号に対して追加問合せを登録できるのは</a:t>
            </a:r>
            <a:r>
              <a:rPr dirty="0" sz="1100" spc="-20">
                <a:latin typeface="MS Mincho"/>
                <a:cs typeface="MS Mincho"/>
              </a:rPr>
              <a:t>1</a:t>
            </a:r>
            <a:r>
              <a:rPr dirty="0" sz="1100" spc="-30">
                <a:latin typeface="MS Mincho"/>
                <a:cs typeface="MS Mincho"/>
              </a:rPr>
              <a:t>回のみとなります。</a:t>
            </a:r>
            <a:endParaRPr sz="1100">
              <a:latin typeface="MS Mincho"/>
              <a:cs typeface="MS Mincho"/>
            </a:endParaRPr>
          </a:p>
          <a:p>
            <a:pPr marL="431800">
              <a:lnSpc>
                <a:spcPct val="100000"/>
              </a:lnSpc>
              <a:spcBef>
                <a:spcPts val="325"/>
              </a:spcBef>
            </a:pPr>
            <a:r>
              <a:rPr dirty="0" sz="1100" spc="-25">
                <a:latin typeface="MS Mincho"/>
                <a:cs typeface="MS Mincho"/>
              </a:rPr>
              <a:t>追加問合せに対して更に問合せを行う場合は「子問合せ追加」よりお問合せをお願います。</a:t>
            </a:r>
            <a:endParaRPr sz="1100">
              <a:latin typeface="MS Mincho"/>
              <a:cs typeface="MS Mincho"/>
            </a:endParaRPr>
          </a:p>
        </p:txBody>
      </p:sp>
      <p:grpSp>
        <p:nvGrpSpPr>
          <p:cNvPr id="6" name="object 6" descr=""/>
          <p:cNvGrpSpPr/>
          <p:nvPr/>
        </p:nvGrpSpPr>
        <p:grpSpPr>
          <a:xfrm>
            <a:off x="461391" y="6261353"/>
            <a:ext cx="6285230" cy="1663064"/>
            <a:chOff x="461391" y="6261353"/>
            <a:chExt cx="6285230" cy="1663064"/>
          </a:xfrm>
        </p:grpSpPr>
        <p:pic>
          <p:nvPicPr>
            <p:cNvPr id="7" name="object 7" descr=""/>
            <p:cNvPicPr/>
            <p:nvPr/>
          </p:nvPicPr>
          <p:blipFill>
            <a:blip r:embed="rId3" cstate="print"/>
            <a:stretch>
              <a:fillRect/>
            </a:stretch>
          </p:blipFill>
          <p:spPr>
            <a:xfrm>
              <a:off x="594360" y="6261353"/>
              <a:ext cx="6152041" cy="1658112"/>
            </a:xfrm>
            <a:prstGeom prst="rect">
              <a:avLst/>
            </a:prstGeom>
          </p:spPr>
        </p:pic>
        <p:sp>
          <p:nvSpPr>
            <p:cNvPr id="8" name="object 8" descr=""/>
            <p:cNvSpPr/>
            <p:nvPr/>
          </p:nvSpPr>
          <p:spPr>
            <a:xfrm>
              <a:off x="665226" y="7453121"/>
              <a:ext cx="5840095" cy="462280"/>
            </a:xfrm>
            <a:custGeom>
              <a:avLst/>
              <a:gdLst/>
              <a:ahLst/>
              <a:cxnLst/>
              <a:rect l="l" t="t" r="r" b="b"/>
              <a:pathLst>
                <a:path w="5840095" h="462279">
                  <a:moveTo>
                    <a:pt x="0" y="76961"/>
                  </a:moveTo>
                  <a:lnTo>
                    <a:pt x="6024" y="46934"/>
                  </a:lnTo>
                  <a:lnTo>
                    <a:pt x="22479" y="22478"/>
                  </a:lnTo>
                  <a:lnTo>
                    <a:pt x="46934" y="6024"/>
                  </a:lnTo>
                  <a:lnTo>
                    <a:pt x="76962" y="0"/>
                  </a:lnTo>
                  <a:lnTo>
                    <a:pt x="5763006" y="0"/>
                  </a:lnTo>
                  <a:lnTo>
                    <a:pt x="5793033" y="6024"/>
                  </a:lnTo>
                  <a:lnTo>
                    <a:pt x="5817489" y="22478"/>
                  </a:lnTo>
                  <a:lnTo>
                    <a:pt x="5833943" y="46934"/>
                  </a:lnTo>
                  <a:lnTo>
                    <a:pt x="5839968" y="76961"/>
                  </a:lnTo>
                  <a:lnTo>
                    <a:pt x="5839968" y="384809"/>
                  </a:lnTo>
                  <a:lnTo>
                    <a:pt x="5833943" y="414516"/>
                  </a:lnTo>
                  <a:lnTo>
                    <a:pt x="5817489" y="439007"/>
                  </a:lnTo>
                  <a:lnTo>
                    <a:pt x="5793033" y="455640"/>
                  </a:lnTo>
                  <a:lnTo>
                    <a:pt x="5763006" y="461771"/>
                  </a:lnTo>
                  <a:lnTo>
                    <a:pt x="76962" y="461771"/>
                  </a:lnTo>
                  <a:lnTo>
                    <a:pt x="46934" y="455640"/>
                  </a:lnTo>
                  <a:lnTo>
                    <a:pt x="22478" y="439007"/>
                  </a:lnTo>
                  <a:lnTo>
                    <a:pt x="6024" y="414516"/>
                  </a:lnTo>
                  <a:lnTo>
                    <a:pt x="0" y="384809"/>
                  </a:lnTo>
                  <a:lnTo>
                    <a:pt x="0" y="76961"/>
                  </a:lnTo>
                  <a:close/>
                </a:path>
              </a:pathLst>
            </a:custGeom>
            <a:ln w="19037">
              <a:solidFill>
                <a:srgbClr val="FF0000"/>
              </a:solidFill>
            </a:ln>
          </p:spPr>
          <p:txBody>
            <a:bodyPr wrap="square" lIns="0" tIns="0" rIns="0" bIns="0" rtlCol="0"/>
            <a:lstStyle/>
            <a:p/>
          </p:txBody>
        </p:sp>
        <p:sp>
          <p:nvSpPr>
            <p:cNvPr id="9" name="object 9" descr=""/>
            <p:cNvSpPr/>
            <p:nvPr/>
          </p:nvSpPr>
          <p:spPr>
            <a:xfrm>
              <a:off x="470916" y="7004303"/>
              <a:ext cx="773430" cy="317500"/>
            </a:xfrm>
            <a:custGeom>
              <a:avLst/>
              <a:gdLst/>
              <a:ahLst/>
              <a:cxnLst/>
              <a:rect l="l" t="t" r="r" b="b"/>
              <a:pathLst>
                <a:path w="773430" h="317500">
                  <a:moveTo>
                    <a:pt x="720852" y="0"/>
                  </a:moveTo>
                  <a:lnTo>
                    <a:pt x="53340" y="0"/>
                  </a:lnTo>
                  <a:lnTo>
                    <a:pt x="32468" y="4143"/>
                  </a:lnTo>
                  <a:lnTo>
                    <a:pt x="15525" y="15430"/>
                  </a:lnTo>
                  <a:lnTo>
                    <a:pt x="4155" y="32146"/>
                  </a:lnTo>
                  <a:lnTo>
                    <a:pt x="0" y="52578"/>
                  </a:lnTo>
                  <a:lnTo>
                    <a:pt x="0" y="264414"/>
                  </a:lnTo>
                  <a:lnTo>
                    <a:pt x="4155" y="284845"/>
                  </a:lnTo>
                  <a:lnTo>
                    <a:pt x="15525" y="301561"/>
                  </a:lnTo>
                  <a:lnTo>
                    <a:pt x="32468" y="312848"/>
                  </a:lnTo>
                  <a:lnTo>
                    <a:pt x="53340" y="316992"/>
                  </a:lnTo>
                  <a:lnTo>
                    <a:pt x="720852" y="316992"/>
                  </a:lnTo>
                  <a:lnTo>
                    <a:pt x="741283" y="312848"/>
                  </a:lnTo>
                  <a:lnTo>
                    <a:pt x="757999" y="301561"/>
                  </a:lnTo>
                  <a:lnTo>
                    <a:pt x="769286" y="284845"/>
                  </a:lnTo>
                  <a:lnTo>
                    <a:pt x="773430" y="264414"/>
                  </a:lnTo>
                  <a:lnTo>
                    <a:pt x="773430" y="52578"/>
                  </a:lnTo>
                  <a:lnTo>
                    <a:pt x="769286" y="32146"/>
                  </a:lnTo>
                  <a:lnTo>
                    <a:pt x="757999" y="15430"/>
                  </a:lnTo>
                  <a:lnTo>
                    <a:pt x="741283" y="4143"/>
                  </a:lnTo>
                  <a:lnTo>
                    <a:pt x="720852" y="0"/>
                  </a:lnTo>
                  <a:close/>
                </a:path>
              </a:pathLst>
            </a:custGeom>
            <a:solidFill>
              <a:srgbClr val="FFFFFF"/>
            </a:solidFill>
          </p:spPr>
          <p:txBody>
            <a:bodyPr wrap="square" lIns="0" tIns="0" rIns="0" bIns="0" rtlCol="0"/>
            <a:lstStyle/>
            <a:p/>
          </p:txBody>
        </p:sp>
        <p:sp>
          <p:nvSpPr>
            <p:cNvPr id="10" name="object 10" descr=""/>
            <p:cNvSpPr/>
            <p:nvPr/>
          </p:nvSpPr>
          <p:spPr>
            <a:xfrm>
              <a:off x="470916" y="7004303"/>
              <a:ext cx="773430" cy="317500"/>
            </a:xfrm>
            <a:custGeom>
              <a:avLst/>
              <a:gdLst/>
              <a:ahLst/>
              <a:cxnLst/>
              <a:rect l="l" t="t" r="r" b="b"/>
              <a:pathLst>
                <a:path w="773430" h="317500">
                  <a:moveTo>
                    <a:pt x="0" y="52578"/>
                  </a:moveTo>
                  <a:lnTo>
                    <a:pt x="4155" y="32146"/>
                  </a:lnTo>
                  <a:lnTo>
                    <a:pt x="15525" y="15430"/>
                  </a:lnTo>
                  <a:lnTo>
                    <a:pt x="32468" y="4143"/>
                  </a:lnTo>
                  <a:lnTo>
                    <a:pt x="53340" y="0"/>
                  </a:lnTo>
                  <a:lnTo>
                    <a:pt x="720852" y="0"/>
                  </a:lnTo>
                  <a:lnTo>
                    <a:pt x="741283" y="4143"/>
                  </a:lnTo>
                  <a:lnTo>
                    <a:pt x="757999" y="15430"/>
                  </a:lnTo>
                  <a:lnTo>
                    <a:pt x="769286" y="32146"/>
                  </a:lnTo>
                  <a:lnTo>
                    <a:pt x="773430" y="52578"/>
                  </a:lnTo>
                  <a:lnTo>
                    <a:pt x="773430" y="264414"/>
                  </a:lnTo>
                  <a:lnTo>
                    <a:pt x="769286" y="284845"/>
                  </a:lnTo>
                  <a:lnTo>
                    <a:pt x="757999" y="301561"/>
                  </a:lnTo>
                  <a:lnTo>
                    <a:pt x="741283" y="312848"/>
                  </a:lnTo>
                  <a:lnTo>
                    <a:pt x="720852" y="316992"/>
                  </a:lnTo>
                  <a:lnTo>
                    <a:pt x="53340" y="316992"/>
                  </a:lnTo>
                  <a:lnTo>
                    <a:pt x="32468" y="312848"/>
                  </a:lnTo>
                  <a:lnTo>
                    <a:pt x="15525" y="301561"/>
                  </a:lnTo>
                  <a:lnTo>
                    <a:pt x="4155" y="284845"/>
                  </a:lnTo>
                  <a:lnTo>
                    <a:pt x="0" y="264414"/>
                  </a:lnTo>
                  <a:lnTo>
                    <a:pt x="0" y="52578"/>
                  </a:lnTo>
                  <a:close/>
                </a:path>
              </a:pathLst>
            </a:custGeom>
            <a:ln w="19037">
              <a:solidFill>
                <a:srgbClr val="FF0000"/>
              </a:solidFill>
            </a:ln>
          </p:spPr>
          <p:txBody>
            <a:bodyPr wrap="square" lIns="0" tIns="0" rIns="0" bIns="0" rtlCol="0"/>
            <a:lstStyle/>
            <a:p/>
          </p:txBody>
        </p:sp>
      </p:grpSp>
      <p:sp>
        <p:nvSpPr>
          <p:cNvPr id="11" name="object 11" descr=""/>
          <p:cNvSpPr txBox="1"/>
          <p:nvPr/>
        </p:nvSpPr>
        <p:spPr>
          <a:xfrm>
            <a:off x="569468" y="5654751"/>
            <a:ext cx="2957195" cy="444500"/>
          </a:xfrm>
          <a:prstGeom prst="rect">
            <a:avLst/>
          </a:prstGeom>
        </p:spPr>
        <p:txBody>
          <a:bodyPr wrap="square" lIns="0" tIns="12700" rIns="0" bIns="0" rtlCol="0" vert="horz">
            <a:spAutoFit/>
          </a:bodyPr>
          <a:lstStyle/>
          <a:p>
            <a:pPr marL="12700" marR="5080">
              <a:lnSpc>
                <a:spcPct val="125000"/>
              </a:lnSpc>
              <a:spcBef>
                <a:spcPts val="100"/>
              </a:spcBef>
            </a:pPr>
            <a:r>
              <a:rPr dirty="0" sz="1100" spc="-25">
                <a:latin typeface="MS Mincho"/>
                <a:cs typeface="MS Mincho"/>
              </a:rPr>
              <a:t>子問合せは親問合せに紐付いて表示されます。問合せ番号は新規で採番されます。</a:t>
            </a:r>
            <a:endParaRPr sz="1100">
              <a:latin typeface="MS Mincho"/>
              <a:cs typeface="MS Mincho"/>
            </a:endParaRPr>
          </a:p>
        </p:txBody>
      </p:sp>
      <p:sp>
        <p:nvSpPr>
          <p:cNvPr id="12" name="object 12" descr=""/>
          <p:cNvSpPr txBox="1"/>
          <p:nvPr/>
        </p:nvSpPr>
        <p:spPr>
          <a:xfrm>
            <a:off x="565658" y="7064750"/>
            <a:ext cx="584200" cy="193040"/>
          </a:xfrm>
          <a:prstGeom prst="rect">
            <a:avLst/>
          </a:prstGeom>
        </p:spPr>
        <p:txBody>
          <a:bodyPr wrap="square" lIns="0" tIns="12065" rIns="0" bIns="0" rtlCol="0" vert="horz">
            <a:spAutoFit/>
          </a:bodyPr>
          <a:lstStyle/>
          <a:p>
            <a:pPr marL="12700">
              <a:lnSpc>
                <a:spcPct val="100000"/>
              </a:lnSpc>
              <a:spcBef>
                <a:spcPts val="95"/>
              </a:spcBef>
            </a:pPr>
            <a:r>
              <a:rPr dirty="0" sz="1100" spc="-30" b="1">
                <a:solidFill>
                  <a:srgbClr val="FF0000"/>
                </a:solidFill>
                <a:latin typeface="MS Mincho"/>
                <a:cs typeface="MS Mincho"/>
              </a:rPr>
              <a:t>親問合せ</a:t>
            </a:r>
            <a:endParaRPr sz="1100">
              <a:latin typeface="MS Mincho"/>
              <a:cs typeface="MS Mincho"/>
            </a:endParaRPr>
          </a:p>
        </p:txBody>
      </p:sp>
      <p:grpSp>
        <p:nvGrpSpPr>
          <p:cNvPr id="13" name="object 13" descr=""/>
          <p:cNvGrpSpPr/>
          <p:nvPr/>
        </p:nvGrpSpPr>
        <p:grpSpPr>
          <a:xfrm>
            <a:off x="655701" y="7321295"/>
            <a:ext cx="791845" cy="1085215"/>
            <a:chOff x="655701" y="7321295"/>
            <a:chExt cx="791845" cy="1085215"/>
          </a:xfrm>
        </p:grpSpPr>
        <p:pic>
          <p:nvPicPr>
            <p:cNvPr id="14" name="object 14" descr=""/>
            <p:cNvPicPr/>
            <p:nvPr/>
          </p:nvPicPr>
          <p:blipFill>
            <a:blip r:embed="rId4" cstate="print"/>
            <a:stretch>
              <a:fillRect/>
            </a:stretch>
          </p:blipFill>
          <p:spPr>
            <a:xfrm>
              <a:off x="845058" y="7321295"/>
              <a:ext cx="76200" cy="252221"/>
            </a:xfrm>
            <a:prstGeom prst="rect">
              <a:avLst/>
            </a:prstGeom>
          </p:spPr>
        </p:pic>
        <p:sp>
          <p:nvSpPr>
            <p:cNvPr id="15" name="object 15" descr=""/>
            <p:cNvSpPr/>
            <p:nvPr/>
          </p:nvSpPr>
          <p:spPr>
            <a:xfrm>
              <a:off x="665226" y="8078723"/>
              <a:ext cx="772795" cy="318135"/>
            </a:xfrm>
            <a:custGeom>
              <a:avLst/>
              <a:gdLst/>
              <a:ahLst/>
              <a:cxnLst/>
              <a:rect l="l" t="t" r="r" b="b"/>
              <a:pathLst>
                <a:path w="772794" h="318134">
                  <a:moveTo>
                    <a:pt x="0" y="52577"/>
                  </a:moveTo>
                  <a:lnTo>
                    <a:pt x="4143" y="32146"/>
                  </a:lnTo>
                  <a:lnTo>
                    <a:pt x="15430" y="15430"/>
                  </a:lnTo>
                  <a:lnTo>
                    <a:pt x="32146" y="4143"/>
                  </a:lnTo>
                  <a:lnTo>
                    <a:pt x="52577" y="0"/>
                  </a:lnTo>
                  <a:lnTo>
                    <a:pt x="720090" y="0"/>
                  </a:lnTo>
                  <a:lnTo>
                    <a:pt x="740521" y="4143"/>
                  </a:lnTo>
                  <a:lnTo>
                    <a:pt x="757237" y="15430"/>
                  </a:lnTo>
                  <a:lnTo>
                    <a:pt x="768524" y="32146"/>
                  </a:lnTo>
                  <a:lnTo>
                    <a:pt x="772668" y="52577"/>
                  </a:lnTo>
                  <a:lnTo>
                    <a:pt x="772668" y="264413"/>
                  </a:lnTo>
                  <a:lnTo>
                    <a:pt x="768524" y="284964"/>
                  </a:lnTo>
                  <a:lnTo>
                    <a:pt x="757237" y="301942"/>
                  </a:lnTo>
                  <a:lnTo>
                    <a:pt x="740521" y="313491"/>
                  </a:lnTo>
                  <a:lnTo>
                    <a:pt x="720090" y="317753"/>
                  </a:lnTo>
                  <a:lnTo>
                    <a:pt x="52577" y="317753"/>
                  </a:lnTo>
                  <a:lnTo>
                    <a:pt x="32146" y="313491"/>
                  </a:lnTo>
                  <a:lnTo>
                    <a:pt x="15430" y="301942"/>
                  </a:lnTo>
                  <a:lnTo>
                    <a:pt x="4143" y="284964"/>
                  </a:lnTo>
                  <a:lnTo>
                    <a:pt x="0" y="264413"/>
                  </a:lnTo>
                  <a:lnTo>
                    <a:pt x="0" y="52577"/>
                  </a:lnTo>
                  <a:close/>
                </a:path>
              </a:pathLst>
            </a:custGeom>
            <a:ln w="19037">
              <a:solidFill>
                <a:srgbClr val="FF0000"/>
              </a:solidFill>
            </a:ln>
          </p:spPr>
          <p:txBody>
            <a:bodyPr wrap="square" lIns="0" tIns="0" rIns="0" bIns="0" rtlCol="0"/>
            <a:lstStyle/>
            <a:p/>
          </p:txBody>
        </p:sp>
      </p:grpSp>
      <p:sp>
        <p:nvSpPr>
          <p:cNvPr id="16" name="object 16" descr=""/>
          <p:cNvSpPr txBox="1"/>
          <p:nvPr/>
        </p:nvSpPr>
        <p:spPr>
          <a:xfrm>
            <a:off x="759205" y="8139934"/>
            <a:ext cx="584200" cy="193040"/>
          </a:xfrm>
          <a:prstGeom prst="rect">
            <a:avLst/>
          </a:prstGeom>
        </p:spPr>
        <p:txBody>
          <a:bodyPr wrap="square" lIns="0" tIns="12065" rIns="0" bIns="0" rtlCol="0" vert="horz">
            <a:spAutoFit/>
          </a:bodyPr>
          <a:lstStyle/>
          <a:p>
            <a:pPr marL="12700">
              <a:lnSpc>
                <a:spcPct val="100000"/>
              </a:lnSpc>
              <a:spcBef>
                <a:spcPts val="95"/>
              </a:spcBef>
            </a:pPr>
            <a:r>
              <a:rPr dirty="0" sz="1100" spc="-30" b="1">
                <a:solidFill>
                  <a:srgbClr val="FF0000"/>
                </a:solidFill>
                <a:latin typeface="MS Mincho"/>
                <a:cs typeface="MS Mincho"/>
              </a:rPr>
              <a:t>子問合せ</a:t>
            </a:r>
            <a:endParaRPr sz="1100">
              <a:latin typeface="MS Mincho"/>
              <a:cs typeface="MS Mincho"/>
            </a:endParaRPr>
          </a:p>
        </p:txBody>
      </p:sp>
      <p:pic>
        <p:nvPicPr>
          <p:cNvPr id="17" name="object 17" descr=""/>
          <p:cNvPicPr/>
          <p:nvPr/>
        </p:nvPicPr>
        <p:blipFill>
          <a:blip r:embed="rId5" cstate="print"/>
          <a:stretch>
            <a:fillRect/>
          </a:stretch>
        </p:blipFill>
        <p:spPr>
          <a:xfrm>
            <a:off x="965453" y="7843266"/>
            <a:ext cx="76200" cy="241553"/>
          </a:xfrm>
          <a:prstGeom prst="rect">
            <a:avLst/>
          </a:prstGeom>
        </p:spPr>
      </p:pic>
      <p:sp>
        <p:nvSpPr>
          <p:cNvPr id="18" name="object 18"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descr=""/>
          <p:cNvGrpSpPr/>
          <p:nvPr/>
        </p:nvGrpSpPr>
        <p:grpSpPr>
          <a:xfrm>
            <a:off x="893825" y="5625084"/>
            <a:ext cx="5569585" cy="3566160"/>
            <a:chOff x="893825" y="5625084"/>
            <a:chExt cx="5569585" cy="3566160"/>
          </a:xfrm>
        </p:grpSpPr>
        <p:pic>
          <p:nvPicPr>
            <p:cNvPr id="3" name="object 3" descr=""/>
            <p:cNvPicPr/>
            <p:nvPr/>
          </p:nvPicPr>
          <p:blipFill>
            <a:blip r:embed="rId2" cstate="print"/>
            <a:stretch>
              <a:fillRect/>
            </a:stretch>
          </p:blipFill>
          <p:spPr>
            <a:xfrm>
              <a:off x="893825" y="5625084"/>
              <a:ext cx="5569458" cy="3566160"/>
            </a:xfrm>
            <a:prstGeom prst="rect">
              <a:avLst/>
            </a:prstGeom>
          </p:spPr>
        </p:pic>
        <p:sp>
          <p:nvSpPr>
            <p:cNvPr id="4" name="object 4" descr=""/>
            <p:cNvSpPr/>
            <p:nvPr/>
          </p:nvSpPr>
          <p:spPr>
            <a:xfrm>
              <a:off x="1200911" y="5945886"/>
              <a:ext cx="918210" cy="249554"/>
            </a:xfrm>
            <a:custGeom>
              <a:avLst/>
              <a:gdLst/>
              <a:ahLst/>
              <a:cxnLst/>
              <a:rect l="l" t="t" r="r" b="b"/>
              <a:pathLst>
                <a:path w="918210" h="249554">
                  <a:moveTo>
                    <a:pt x="0" y="207263"/>
                  </a:moveTo>
                  <a:lnTo>
                    <a:pt x="3214" y="223456"/>
                  </a:lnTo>
                  <a:lnTo>
                    <a:pt x="12001" y="236791"/>
                  </a:lnTo>
                  <a:lnTo>
                    <a:pt x="25074" y="245840"/>
                  </a:lnTo>
                  <a:lnTo>
                    <a:pt x="41148" y="249173"/>
                  </a:lnTo>
                  <a:lnTo>
                    <a:pt x="877062" y="249173"/>
                  </a:lnTo>
                  <a:lnTo>
                    <a:pt x="893135" y="245840"/>
                  </a:lnTo>
                  <a:lnTo>
                    <a:pt x="906208" y="236791"/>
                  </a:lnTo>
                  <a:lnTo>
                    <a:pt x="914995" y="223456"/>
                  </a:lnTo>
                  <a:lnTo>
                    <a:pt x="918210" y="207263"/>
                  </a:lnTo>
                  <a:lnTo>
                    <a:pt x="918210" y="41147"/>
                  </a:lnTo>
                  <a:lnTo>
                    <a:pt x="914995" y="25074"/>
                  </a:lnTo>
                  <a:lnTo>
                    <a:pt x="906208" y="12001"/>
                  </a:lnTo>
                  <a:lnTo>
                    <a:pt x="893135" y="3214"/>
                  </a:lnTo>
                  <a:lnTo>
                    <a:pt x="877062" y="0"/>
                  </a:lnTo>
                  <a:lnTo>
                    <a:pt x="41148" y="0"/>
                  </a:lnTo>
                  <a:lnTo>
                    <a:pt x="25074" y="3214"/>
                  </a:lnTo>
                  <a:lnTo>
                    <a:pt x="12001" y="12001"/>
                  </a:lnTo>
                  <a:lnTo>
                    <a:pt x="3214" y="25074"/>
                  </a:lnTo>
                  <a:lnTo>
                    <a:pt x="0" y="41147"/>
                  </a:lnTo>
                  <a:lnTo>
                    <a:pt x="0" y="207263"/>
                  </a:lnTo>
                  <a:close/>
                </a:path>
              </a:pathLst>
            </a:custGeom>
            <a:ln w="19037">
              <a:solidFill>
                <a:srgbClr val="FF0000"/>
              </a:solidFill>
            </a:ln>
          </p:spPr>
          <p:txBody>
            <a:bodyPr wrap="square" lIns="0" tIns="0" rIns="0" bIns="0" rtlCol="0"/>
            <a:lstStyle/>
            <a:p/>
          </p:txBody>
        </p:sp>
        <p:sp>
          <p:nvSpPr>
            <p:cNvPr id="5" name="object 5" descr=""/>
            <p:cNvSpPr/>
            <p:nvPr/>
          </p:nvSpPr>
          <p:spPr>
            <a:xfrm>
              <a:off x="1651253" y="6191250"/>
              <a:ext cx="871855" cy="2401570"/>
            </a:xfrm>
            <a:custGeom>
              <a:avLst/>
              <a:gdLst/>
              <a:ahLst/>
              <a:cxnLst/>
              <a:rect l="l" t="t" r="r" b="b"/>
              <a:pathLst>
                <a:path w="871855" h="2401570">
                  <a:moveTo>
                    <a:pt x="827061" y="2332636"/>
                  </a:moveTo>
                  <a:lnTo>
                    <a:pt x="800099" y="2342388"/>
                  </a:lnTo>
                  <a:lnTo>
                    <a:pt x="861822" y="2401062"/>
                  </a:lnTo>
                  <a:lnTo>
                    <a:pt x="868426" y="2344674"/>
                  </a:lnTo>
                  <a:lnTo>
                    <a:pt x="831341" y="2344674"/>
                  </a:lnTo>
                  <a:lnTo>
                    <a:pt x="827061" y="2332636"/>
                  </a:lnTo>
                  <a:close/>
                </a:path>
                <a:path w="871855" h="2401570">
                  <a:moveTo>
                    <a:pt x="845183" y="2326081"/>
                  </a:moveTo>
                  <a:lnTo>
                    <a:pt x="827061" y="2332636"/>
                  </a:lnTo>
                  <a:lnTo>
                    <a:pt x="831341" y="2344674"/>
                  </a:lnTo>
                  <a:lnTo>
                    <a:pt x="849629" y="2338578"/>
                  </a:lnTo>
                  <a:lnTo>
                    <a:pt x="845183" y="2326081"/>
                  </a:lnTo>
                  <a:close/>
                </a:path>
                <a:path w="871855" h="2401570">
                  <a:moveTo>
                    <a:pt x="871728" y="2316480"/>
                  </a:moveTo>
                  <a:lnTo>
                    <a:pt x="845183" y="2326081"/>
                  </a:lnTo>
                  <a:lnTo>
                    <a:pt x="849629" y="2338578"/>
                  </a:lnTo>
                  <a:lnTo>
                    <a:pt x="831341" y="2344674"/>
                  </a:lnTo>
                  <a:lnTo>
                    <a:pt x="868426" y="2344674"/>
                  </a:lnTo>
                  <a:lnTo>
                    <a:pt x="871728" y="2316480"/>
                  </a:lnTo>
                  <a:close/>
                </a:path>
                <a:path w="871855" h="2401570">
                  <a:moveTo>
                    <a:pt x="17525" y="0"/>
                  </a:moveTo>
                  <a:lnTo>
                    <a:pt x="0" y="6857"/>
                  </a:lnTo>
                  <a:lnTo>
                    <a:pt x="827061" y="2332636"/>
                  </a:lnTo>
                  <a:lnTo>
                    <a:pt x="845183" y="2326081"/>
                  </a:lnTo>
                  <a:lnTo>
                    <a:pt x="17525" y="0"/>
                  </a:lnTo>
                  <a:close/>
                </a:path>
              </a:pathLst>
            </a:custGeom>
            <a:solidFill>
              <a:srgbClr val="FF0000"/>
            </a:solidFill>
          </p:spPr>
          <p:txBody>
            <a:bodyPr wrap="square" lIns="0" tIns="0" rIns="0" bIns="0" rtlCol="0"/>
            <a:lstStyle/>
            <a:p/>
          </p:txBody>
        </p:sp>
        <p:sp>
          <p:nvSpPr>
            <p:cNvPr id="6" name="object 6" descr=""/>
            <p:cNvSpPr/>
            <p:nvPr/>
          </p:nvSpPr>
          <p:spPr>
            <a:xfrm>
              <a:off x="1096517" y="8592312"/>
              <a:ext cx="2574925" cy="249554"/>
            </a:xfrm>
            <a:custGeom>
              <a:avLst/>
              <a:gdLst/>
              <a:ahLst/>
              <a:cxnLst/>
              <a:rect l="l" t="t" r="r" b="b"/>
              <a:pathLst>
                <a:path w="2574925" h="249554">
                  <a:moveTo>
                    <a:pt x="0" y="208026"/>
                  </a:moveTo>
                  <a:lnTo>
                    <a:pt x="3226" y="224099"/>
                  </a:lnTo>
                  <a:lnTo>
                    <a:pt x="12096" y="237172"/>
                  </a:lnTo>
                  <a:lnTo>
                    <a:pt x="25396" y="245959"/>
                  </a:lnTo>
                  <a:lnTo>
                    <a:pt x="41910" y="249174"/>
                  </a:lnTo>
                  <a:lnTo>
                    <a:pt x="2533650" y="249174"/>
                  </a:lnTo>
                  <a:lnTo>
                    <a:pt x="2549723" y="245959"/>
                  </a:lnTo>
                  <a:lnTo>
                    <a:pt x="2562796" y="237172"/>
                  </a:lnTo>
                  <a:lnTo>
                    <a:pt x="2571583" y="224099"/>
                  </a:lnTo>
                  <a:lnTo>
                    <a:pt x="2574798" y="208026"/>
                  </a:lnTo>
                  <a:lnTo>
                    <a:pt x="2574798" y="41910"/>
                  </a:lnTo>
                  <a:lnTo>
                    <a:pt x="2571583" y="25717"/>
                  </a:lnTo>
                  <a:lnTo>
                    <a:pt x="2562796" y="12382"/>
                  </a:lnTo>
                  <a:lnTo>
                    <a:pt x="2549723" y="3333"/>
                  </a:lnTo>
                  <a:lnTo>
                    <a:pt x="2533650" y="0"/>
                  </a:lnTo>
                  <a:lnTo>
                    <a:pt x="41910" y="0"/>
                  </a:lnTo>
                  <a:lnTo>
                    <a:pt x="25396" y="3333"/>
                  </a:lnTo>
                  <a:lnTo>
                    <a:pt x="12096" y="12382"/>
                  </a:lnTo>
                  <a:lnTo>
                    <a:pt x="3226" y="25717"/>
                  </a:lnTo>
                  <a:lnTo>
                    <a:pt x="0" y="41910"/>
                  </a:lnTo>
                  <a:lnTo>
                    <a:pt x="0" y="208026"/>
                  </a:lnTo>
                  <a:close/>
                </a:path>
              </a:pathLst>
            </a:custGeom>
            <a:ln w="19037">
              <a:solidFill>
                <a:srgbClr val="FF0000"/>
              </a:solidFill>
            </a:ln>
          </p:spPr>
          <p:txBody>
            <a:bodyPr wrap="square" lIns="0" tIns="0" rIns="0" bIns="0" rtlCol="0"/>
            <a:lstStyle/>
            <a:p/>
          </p:txBody>
        </p:sp>
      </p:grpSp>
      <p:sp>
        <p:nvSpPr>
          <p:cNvPr id="7" name="object 7" descr=""/>
          <p:cNvSpPr txBox="1"/>
          <p:nvPr/>
        </p:nvSpPr>
        <p:spPr>
          <a:xfrm>
            <a:off x="756919" y="609088"/>
            <a:ext cx="3935095"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親問合せの詳細画面の下に子問合せが紐付いて表示されます。</a:t>
            </a:r>
            <a:endParaRPr sz="1100">
              <a:latin typeface="MS Mincho"/>
              <a:cs typeface="MS Mincho"/>
            </a:endParaRPr>
          </a:p>
        </p:txBody>
      </p:sp>
      <p:grpSp>
        <p:nvGrpSpPr>
          <p:cNvPr id="8" name="object 8" descr=""/>
          <p:cNvGrpSpPr/>
          <p:nvPr/>
        </p:nvGrpSpPr>
        <p:grpSpPr>
          <a:xfrm>
            <a:off x="893825" y="1049274"/>
            <a:ext cx="5569585" cy="3569970"/>
            <a:chOff x="893825" y="1049274"/>
            <a:chExt cx="5569585" cy="3569970"/>
          </a:xfrm>
        </p:grpSpPr>
        <p:pic>
          <p:nvPicPr>
            <p:cNvPr id="9" name="object 9" descr=""/>
            <p:cNvPicPr/>
            <p:nvPr/>
          </p:nvPicPr>
          <p:blipFill>
            <a:blip r:embed="rId3" cstate="print"/>
            <a:stretch>
              <a:fillRect/>
            </a:stretch>
          </p:blipFill>
          <p:spPr>
            <a:xfrm>
              <a:off x="893825" y="1049274"/>
              <a:ext cx="5569458" cy="3569970"/>
            </a:xfrm>
            <a:prstGeom prst="rect">
              <a:avLst/>
            </a:prstGeom>
          </p:spPr>
        </p:pic>
        <p:sp>
          <p:nvSpPr>
            <p:cNvPr id="10" name="object 10" descr=""/>
            <p:cNvSpPr/>
            <p:nvPr/>
          </p:nvSpPr>
          <p:spPr>
            <a:xfrm>
              <a:off x="1220723" y="1395222"/>
              <a:ext cx="919480" cy="249554"/>
            </a:xfrm>
            <a:custGeom>
              <a:avLst/>
              <a:gdLst/>
              <a:ahLst/>
              <a:cxnLst/>
              <a:rect l="l" t="t" r="r" b="b"/>
              <a:pathLst>
                <a:path w="919480" h="249555">
                  <a:moveTo>
                    <a:pt x="0" y="207264"/>
                  </a:moveTo>
                  <a:lnTo>
                    <a:pt x="3214" y="223456"/>
                  </a:lnTo>
                  <a:lnTo>
                    <a:pt x="12001" y="236791"/>
                  </a:lnTo>
                  <a:lnTo>
                    <a:pt x="25074" y="245840"/>
                  </a:lnTo>
                  <a:lnTo>
                    <a:pt x="41148" y="249174"/>
                  </a:lnTo>
                  <a:lnTo>
                    <a:pt x="877062" y="249174"/>
                  </a:lnTo>
                  <a:lnTo>
                    <a:pt x="893254" y="245840"/>
                  </a:lnTo>
                  <a:lnTo>
                    <a:pt x="906589" y="236791"/>
                  </a:lnTo>
                  <a:lnTo>
                    <a:pt x="915638" y="223456"/>
                  </a:lnTo>
                  <a:lnTo>
                    <a:pt x="918972" y="207264"/>
                  </a:lnTo>
                  <a:lnTo>
                    <a:pt x="918972" y="41148"/>
                  </a:lnTo>
                  <a:lnTo>
                    <a:pt x="915638" y="25074"/>
                  </a:lnTo>
                  <a:lnTo>
                    <a:pt x="906589" y="12001"/>
                  </a:lnTo>
                  <a:lnTo>
                    <a:pt x="893254" y="3214"/>
                  </a:lnTo>
                  <a:lnTo>
                    <a:pt x="877062" y="0"/>
                  </a:lnTo>
                  <a:lnTo>
                    <a:pt x="41148" y="0"/>
                  </a:lnTo>
                  <a:lnTo>
                    <a:pt x="25074" y="3214"/>
                  </a:lnTo>
                  <a:lnTo>
                    <a:pt x="12001" y="12001"/>
                  </a:lnTo>
                  <a:lnTo>
                    <a:pt x="3214" y="25074"/>
                  </a:lnTo>
                  <a:lnTo>
                    <a:pt x="0" y="41148"/>
                  </a:lnTo>
                  <a:lnTo>
                    <a:pt x="0" y="207264"/>
                  </a:lnTo>
                  <a:close/>
                </a:path>
              </a:pathLst>
            </a:custGeom>
            <a:ln w="19037">
              <a:solidFill>
                <a:srgbClr val="FF0000"/>
              </a:solidFill>
            </a:ln>
          </p:spPr>
          <p:txBody>
            <a:bodyPr wrap="square" lIns="0" tIns="0" rIns="0" bIns="0" rtlCol="0"/>
            <a:lstStyle/>
            <a:p/>
          </p:txBody>
        </p:sp>
        <p:sp>
          <p:nvSpPr>
            <p:cNvPr id="11" name="object 11" descr=""/>
            <p:cNvSpPr/>
            <p:nvPr/>
          </p:nvSpPr>
          <p:spPr>
            <a:xfrm>
              <a:off x="1671065" y="1640586"/>
              <a:ext cx="872490" cy="2401570"/>
            </a:xfrm>
            <a:custGeom>
              <a:avLst/>
              <a:gdLst/>
              <a:ahLst/>
              <a:cxnLst/>
              <a:rect l="l" t="t" r="r" b="b"/>
              <a:pathLst>
                <a:path w="872489" h="2401570">
                  <a:moveTo>
                    <a:pt x="827093" y="2332727"/>
                  </a:moveTo>
                  <a:lnTo>
                    <a:pt x="800099" y="2342388"/>
                  </a:lnTo>
                  <a:lnTo>
                    <a:pt x="861822" y="2401062"/>
                  </a:lnTo>
                  <a:lnTo>
                    <a:pt x="868933" y="2344674"/>
                  </a:lnTo>
                  <a:lnTo>
                    <a:pt x="831341" y="2344674"/>
                  </a:lnTo>
                  <a:lnTo>
                    <a:pt x="827093" y="2332727"/>
                  </a:lnTo>
                  <a:close/>
                </a:path>
                <a:path w="872489" h="2401570">
                  <a:moveTo>
                    <a:pt x="845237" y="2326233"/>
                  </a:moveTo>
                  <a:lnTo>
                    <a:pt x="827093" y="2332727"/>
                  </a:lnTo>
                  <a:lnTo>
                    <a:pt x="831341" y="2344674"/>
                  </a:lnTo>
                  <a:lnTo>
                    <a:pt x="849629" y="2338578"/>
                  </a:lnTo>
                  <a:lnTo>
                    <a:pt x="845237" y="2326233"/>
                  </a:lnTo>
                  <a:close/>
                </a:path>
                <a:path w="872489" h="2401570">
                  <a:moveTo>
                    <a:pt x="872489" y="2316480"/>
                  </a:moveTo>
                  <a:lnTo>
                    <a:pt x="845237" y="2326233"/>
                  </a:lnTo>
                  <a:lnTo>
                    <a:pt x="849629" y="2338578"/>
                  </a:lnTo>
                  <a:lnTo>
                    <a:pt x="831341" y="2344674"/>
                  </a:lnTo>
                  <a:lnTo>
                    <a:pt x="868933" y="2344674"/>
                  </a:lnTo>
                  <a:lnTo>
                    <a:pt x="872489" y="2316480"/>
                  </a:lnTo>
                  <a:close/>
                </a:path>
                <a:path w="872489" h="2401570">
                  <a:moveTo>
                    <a:pt x="17525" y="0"/>
                  </a:moveTo>
                  <a:lnTo>
                    <a:pt x="0" y="6857"/>
                  </a:lnTo>
                  <a:lnTo>
                    <a:pt x="827093" y="2332727"/>
                  </a:lnTo>
                  <a:lnTo>
                    <a:pt x="845237" y="2326233"/>
                  </a:lnTo>
                  <a:lnTo>
                    <a:pt x="17525" y="0"/>
                  </a:lnTo>
                  <a:close/>
                </a:path>
              </a:pathLst>
            </a:custGeom>
            <a:solidFill>
              <a:srgbClr val="FF0000"/>
            </a:solidFill>
          </p:spPr>
          <p:txBody>
            <a:bodyPr wrap="square" lIns="0" tIns="0" rIns="0" bIns="0" rtlCol="0"/>
            <a:lstStyle/>
            <a:p/>
          </p:txBody>
        </p:sp>
        <p:sp>
          <p:nvSpPr>
            <p:cNvPr id="12" name="object 12" descr=""/>
            <p:cNvSpPr/>
            <p:nvPr/>
          </p:nvSpPr>
          <p:spPr>
            <a:xfrm>
              <a:off x="1116329" y="4041647"/>
              <a:ext cx="3308350" cy="249554"/>
            </a:xfrm>
            <a:custGeom>
              <a:avLst/>
              <a:gdLst/>
              <a:ahLst/>
              <a:cxnLst/>
              <a:rect l="l" t="t" r="r" b="b"/>
              <a:pathLst>
                <a:path w="3308350" h="249554">
                  <a:moveTo>
                    <a:pt x="0" y="208025"/>
                  </a:moveTo>
                  <a:lnTo>
                    <a:pt x="3333" y="224099"/>
                  </a:lnTo>
                  <a:lnTo>
                    <a:pt x="12382" y="237172"/>
                  </a:lnTo>
                  <a:lnTo>
                    <a:pt x="25717" y="245959"/>
                  </a:lnTo>
                  <a:lnTo>
                    <a:pt x="41910" y="249173"/>
                  </a:lnTo>
                  <a:lnTo>
                    <a:pt x="3266694" y="249173"/>
                  </a:lnTo>
                  <a:lnTo>
                    <a:pt x="3282767" y="245959"/>
                  </a:lnTo>
                  <a:lnTo>
                    <a:pt x="3295840" y="237172"/>
                  </a:lnTo>
                  <a:lnTo>
                    <a:pt x="3304627" y="224099"/>
                  </a:lnTo>
                  <a:lnTo>
                    <a:pt x="3307841" y="208025"/>
                  </a:lnTo>
                  <a:lnTo>
                    <a:pt x="3307841" y="41909"/>
                  </a:lnTo>
                  <a:lnTo>
                    <a:pt x="3304627" y="25717"/>
                  </a:lnTo>
                  <a:lnTo>
                    <a:pt x="3295840" y="12382"/>
                  </a:lnTo>
                  <a:lnTo>
                    <a:pt x="3282767" y="3333"/>
                  </a:lnTo>
                  <a:lnTo>
                    <a:pt x="3266694" y="0"/>
                  </a:lnTo>
                  <a:lnTo>
                    <a:pt x="41910" y="0"/>
                  </a:lnTo>
                  <a:lnTo>
                    <a:pt x="25717" y="3333"/>
                  </a:lnTo>
                  <a:lnTo>
                    <a:pt x="12382" y="12382"/>
                  </a:lnTo>
                  <a:lnTo>
                    <a:pt x="3333" y="25717"/>
                  </a:lnTo>
                  <a:lnTo>
                    <a:pt x="0" y="41909"/>
                  </a:lnTo>
                  <a:lnTo>
                    <a:pt x="0" y="208025"/>
                  </a:lnTo>
                  <a:close/>
                </a:path>
              </a:pathLst>
            </a:custGeom>
            <a:ln w="19037">
              <a:solidFill>
                <a:srgbClr val="FF0000"/>
              </a:solidFill>
            </a:ln>
          </p:spPr>
          <p:txBody>
            <a:bodyPr wrap="square" lIns="0" tIns="0" rIns="0" bIns="0" rtlCol="0"/>
            <a:lstStyle/>
            <a:p/>
          </p:txBody>
        </p:sp>
      </p:grpSp>
      <p:sp>
        <p:nvSpPr>
          <p:cNvPr id="13" name="object 13" descr=""/>
          <p:cNvSpPr txBox="1"/>
          <p:nvPr/>
        </p:nvSpPr>
        <p:spPr>
          <a:xfrm>
            <a:off x="756919" y="5110222"/>
            <a:ext cx="4074160" cy="193040"/>
          </a:xfrm>
          <a:prstGeom prst="rect">
            <a:avLst/>
          </a:prstGeom>
        </p:spPr>
        <p:txBody>
          <a:bodyPr wrap="square" lIns="0" tIns="12065" rIns="0" bIns="0" rtlCol="0" vert="horz">
            <a:spAutoFit/>
          </a:bodyPr>
          <a:lstStyle/>
          <a:p>
            <a:pPr marL="12700">
              <a:lnSpc>
                <a:spcPct val="100000"/>
              </a:lnSpc>
              <a:spcBef>
                <a:spcPts val="95"/>
              </a:spcBef>
            </a:pPr>
            <a:r>
              <a:rPr dirty="0" sz="1100" spc="-25">
                <a:latin typeface="MS Mincho"/>
                <a:cs typeface="MS Mincho"/>
              </a:rPr>
              <a:t>子問合せの詳細画面の下にも親問合せが紐付いて表示されます。</a:t>
            </a:r>
            <a:endParaRPr sz="1100">
              <a:latin typeface="MS Mincho"/>
              <a:cs typeface="MS Mincho"/>
            </a:endParaRPr>
          </a:p>
        </p:txBody>
      </p:sp>
      <p:sp>
        <p:nvSpPr>
          <p:cNvPr id="14" name="object 14" descr=""/>
          <p:cNvSpPr txBox="1">
            <a:spLocks noGrp="1"/>
          </p:cNvSpPr>
          <p:nvPr>
            <p:ph type="sldNum" idx="7" sz="quarter"/>
          </p:nvPr>
        </p:nvSpPr>
        <p:spPr>
          <a:prstGeom prst="rect"/>
        </p:spPr>
        <p:txBody>
          <a:bodyPr wrap="square" lIns="0" tIns="9525" rIns="0" bIns="0" rtlCol="0" vert="horz">
            <a:spAutoFit/>
          </a:bodyPr>
          <a:lstStyle/>
          <a:p>
            <a:pPr marL="38100">
              <a:lnSpc>
                <a:spcPct val="100000"/>
              </a:lnSpc>
              <a:spcBef>
                <a:spcPts val="75"/>
              </a:spcBef>
            </a:pPr>
            <a:r>
              <a:rPr dirty="0" spc="-50"/>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dc:title>&lt;4D6963726F736F667420506F776572506F696E74202D20836083468362834E8341834344585F837D836A83858341838B5F82A896E28D8782B98B40945C2E70707478&gt;</dc:title>
  <dcterms:created xsi:type="dcterms:W3CDTF">2024-11-20T02:18:51Z</dcterms:created>
  <dcterms:modified xsi:type="dcterms:W3CDTF">2024-11-20T02:18:51Z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2023-10-24T00:00:00Z</vt:filetime>
  </property>
  <property fmtid="{D5CDD505-2E9C-101B-9397-08002B2CF9AE}" pid="3" name="Creator">
    <vt:lpwstr>PScript5.dll Version 5.2.2</vt:lpwstr>
  </property>
  <property fmtid="{D5CDD505-2E9C-101B-9397-08002B2CF9AE}" pid="4" name="LastSaved">
    <vt:filetime>2024-11-20T00:00:00Z</vt:filetime>
  </property>
  <property fmtid="{D5CDD505-2E9C-101B-9397-08002B2CF9AE}" pid="5" name="Producer">
    <vt:lpwstr>Acrobat Distiller 23.0 (Windows)</vt:lpwstr>
  </property>
</Properties>
</file>