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87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4529A43-897B-D7D1-E6A6-D2BDCEA253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6BB6960-5813-E466-D472-D5C858136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F57DBA-4DF7-296C-3D96-6B3E548B0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7FBD42-0B73-231F-2A73-32718C48C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22F987-26FB-30BF-814E-3892F7BFA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57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64AB15-3A93-DE6B-98F7-57A06A985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933866-7832-DA39-2BF6-E798EF48D0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8AA3E5F-E453-E2B5-257D-94AC89B9B3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2AE051-914E-78E0-B30B-857011A7A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DFFC361-3632-B3D4-0245-3E85AD7B2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200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9104AD9-F794-5598-BC73-13B6CF14B9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91D113-ECA5-7F05-71EF-53827D431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D6FDBB-D5A6-4F74-F0E0-4772B94A4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C766B9-2989-A5EE-B180-AF3061C7C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A965DD-C115-DAA6-E7D7-22096BC08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913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472D1F-7E97-6D64-73BD-D6F025889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65BE0F-BBB3-23A7-901C-36E3806BB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2019AF-8919-C22C-F4EE-F4CB1866F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3E340E-E55B-2070-8F99-1490F5D7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D55D20-3C3F-E733-DC70-B2C5776AA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042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AFC101-0CD1-941F-9E6C-B4B96D446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FD3A919-AD73-101F-AD8F-94A08FBEEA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BF6047-27C1-4EEB-A267-60A81D645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71F0F5-0A2C-315F-AB15-990023D0D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516B4D4-39CD-66F0-07F8-F8C375593D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86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BDBB4A-2C93-A599-CFFF-760670B566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DA2A2D-C55D-ACA2-CA3F-4F179A85F8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113E00E-6D9A-9807-8FFF-55CFA2304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8B1B29-5998-DB3C-35AD-D8E5B2275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64E821-7019-8E6F-6D67-FF3E0C92C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6DEFFA-64C0-E9EB-CFA7-042DAC813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1154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18FF63-342D-35D9-DFD5-FBF825109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0EC23F8-99DD-D1EE-2669-659034E4CA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4C83B71-CE4C-6F39-4367-421837F82E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A7814C-1D04-9895-9889-44F55F0023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CF58150-7BA6-6841-9CC2-B7C91097E7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2ADDDAE-A15F-2471-ADD7-B3B94239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051F35F-47F3-CD9F-A03E-1AE7FB58D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650D5D5-5A40-60C1-567E-F488216A5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7250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03B0D52-8511-F6F5-A710-724C9DEB9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801A1E2-7C75-E252-CCC1-021EE8435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A4E155-60BB-6999-45CD-B80489C2C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1B9608F-E3DE-7759-1BF3-C2B74B27E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804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5399AC7-AF80-68EE-3DE0-4F03A148B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11FC0F4-6AC6-CB8C-2A42-082592D0B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CD3A30D-D121-3463-C5CE-2227B304E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613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771655-5ECE-B967-12F4-E32B275C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35AA6A-DD6C-23AE-8B9C-CA4C51464E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6638D2E-DB70-7981-99D3-9247F63287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6449591-439B-0503-88FE-4E336ED84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45179C-B9AC-E388-73C5-788C8DB78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687920-C5F8-A2C1-5F56-C15AA983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0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C6811F-20CD-45FA-F56A-7537E2BFAC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2046574-4945-0D64-FE69-2256F9A0CE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63D3531-45AE-9FB2-C089-E685489595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5DEA27-7DAD-B189-D4F8-C621A5A5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16341D-C61B-96E5-9758-4068B876D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C09A3BE-0542-FE80-3EF0-6D522734D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2801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DAEB814-0E04-FF36-EE44-58098B1C4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C0D1C4-D0DE-8539-83A8-CEFAA16B02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0C23AF-968F-D375-E39B-99869E005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710BAD-0010-466D-9806-C68EDE9443BD}" type="datetimeFigureOut">
              <a:rPr kumimoji="1" lang="ja-JP" altLang="en-US" smtClean="0"/>
              <a:t>2024/11/26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4C65D2C-459F-0754-EA37-332E277D19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AC45BF-56B6-688D-F3C2-4F8816D675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8F9370-6177-4988-A666-F4F59283A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49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9070B93-8B5B-DFA0-48A1-7E2C290572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571" y="588702"/>
            <a:ext cx="9936858" cy="4394544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6" name="楕円 5">
            <a:extLst>
              <a:ext uri="{FF2B5EF4-FFF2-40B4-BE49-F238E27FC236}">
                <a16:creationId xmlns:a16="http://schemas.microsoft.com/office/drawing/2014/main" id="{7127B9B0-C6E9-99BD-4784-C9878B9706BF}"/>
              </a:ext>
            </a:extLst>
          </p:cNvPr>
          <p:cNvSpPr/>
          <p:nvPr/>
        </p:nvSpPr>
        <p:spPr>
          <a:xfrm>
            <a:off x="3532909" y="3292992"/>
            <a:ext cx="5126181" cy="169025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83CA850-8038-7E9F-AB0F-A6AE7FD6CFB0}"/>
              </a:ext>
            </a:extLst>
          </p:cNvPr>
          <p:cNvSpPr txBox="1"/>
          <p:nvPr/>
        </p:nvSpPr>
        <p:spPr>
          <a:xfrm>
            <a:off x="5269345" y="5421746"/>
            <a:ext cx="4687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FF0000"/>
                </a:solidFill>
              </a:rPr>
              <a:t>赤丸の中の表示を変更してください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8" name="矢印: 下 7">
            <a:extLst>
              <a:ext uri="{FF2B5EF4-FFF2-40B4-BE49-F238E27FC236}">
                <a16:creationId xmlns:a16="http://schemas.microsoft.com/office/drawing/2014/main" id="{A8F4511C-43E3-C6C2-E5A3-8F924CE0EE33}"/>
              </a:ext>
            </a:extLst>
          </p:cNvPr>
          <p:cNvSpPr/>
          <p:nvPr/>
        </p:nvSpPr>
        <p:spPr>
          <a:xfrm rot="10800000">
            <a:off x="7185892" y="4904510"/>
            <a:ext cx="221672" cy="517236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08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10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1</cp:revision>
  <dcterms:created xsi:type="dcterms:W3CDTF">2024-11-26T02:43:30Z</dcterms:created>
  <dcterms:modified xsi:type="dcterms:W3CDTF">2024-11-26T02:48:27Z</dcterms:modified>
</cp:coreProperties>
</file>