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87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4529A43-897B-D7D1-E6A6-D2BDCEA2531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C6BB6960-5813-E466-D472-D5C8581367D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7F57DBA-4DF7-296C-3D96-6B3E548B04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10BAD-0010-466D-9806-C68EDE9443BD}" type="datetimeFigureOut">
              <a:rPr kumimoji="1" lang="ja-JP" altLang="en-US" smtClean="0"/>
              <a:t>2024/11/26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97FBD42-0B73-231F-2A73-32718C48CC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522F987-26FB-30BF-814E-3892F7BFA7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F9370-6177-4988-A666-F4F59283AD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75729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764AB15-3A93-DE6B-98F7-57A06A985B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5933866-7832-DA39-2BF6-E798EF48D0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8AA3E5F-E453-E2B5-257D-94AC89B9B3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10BAD-0010-466D-9806-C68EDE9443BD}" type="datetimeFigureOut">
              <a:rPr kumimoji="1" lang="ja-JP" altLang="en-US" smtClean="0"/>
              <a:t>2024/11/26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A2AE051-914E-78E0-B30B-857011A7A4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DFFC361-3632-B3D4-0245-3E85AD7B2F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F9370-6177-4988-A666-F4F59283AD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02005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99104AD9-F794-5598-BC73-13B6CF14B90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591D113-ECA5-7F05-71EF-53827D4311F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2D6FDBB-D5A6-4F74-F0E0-4772B94A4A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10BAD-0010-466D-9806-C68EDE9443BD}" type="datetimeFigureOut">
              <a:rPr kumimoji="1" lang="ja-JP" altLang="en-US" smtClean="0"/>
              <a:t>2024/11/26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9C766B9-2989-A5EE-B180-AF3061C7C4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BA965DD-C115-DAA6-E7D7-22096BC087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F9370-6177-4988-A666-F4F59283AD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591337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1472D1F-7E97-6D64-73BD-D6F025889D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365BE0F-BBB3-23A7-901C-36E3806BBF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02019AF-8919-C22C-F4EE-F4CB1866F0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10BAD-0010-466D-9806-C68EDE9443BD}" type="datetimeFigureOut">
              <a:rPr kumimoji="1" lang="ja-JP" altLang="en-US" smtClean="0"/>
              <a:t>2024/11/26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A3E340E-E55B-2070-8F99-1490F5D7A4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6D55D20-3C3F-E733-DC70-B2C5776AA7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F9370-6177-4988-A666-F4F59283AD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30423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3AFC101-0CD1-941F-9E6C-B4B96D446C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FD3A919-AD73-101F-AD8F-94A08FBEEA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EBF6047-27C1-4EEB-A267-60A81D6456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10BAD-0010-466D-9806-C68EDE9443BD}" type="datetimeFigureOut">
              <a:rPr kumimoji="1" lang="ja-JP" altLang="en-US" smtClean="0"/>
              <a:t>2024/11/26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371F0F5-0A2C-315F-AB15-990023D0D6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516B4D4-39CD-66F0-07F8-F8C375593D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F9370-6177-4988-A666-F4F59283AD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868697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FBDBB4A-2C93-A599-CFFF-760670B566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DDA2A2D-C55D-ACA2-CA3F-4F179A85F83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F113E00E-6D9A-9807-8FFF-55CFA23046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78B1B29-5998-DB3C-35AD-D8E5B2275F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10BAD-0010-466D-9806-C68EDE9443BD}" type="datetimeFigureOut">
              <a:rPr kumimoji="1" lang="ja-JP" altLang="en-US" smtClean="0"/>
              <a:t>2024/11/26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D264E821-7019-8E6F-6D67-FF3E0C92C6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DF6DEFFA-64C0-E9EB-CFA7-042DAC813D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F9370-6177-4988-A666-F4F59283AD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311546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E18FF63-342D-35D9-DFD5-FBF825109E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50EC23F8-99DD-D1EE-2669-659034E4CA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44C83B71-CE4C-6F39-4367-421837F82E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1CA7814C-1D04-9895-9889-44F55F0023F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7CF58150-7BA6-6841-9CC2-B7C91097E74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12ADDDAE-A15F-2471-ADD7-B3B942390C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10BAD-0010-466D-9806-C68EDE9443BD}" type="datetimeFigureOut">
              <a:rPr kumimoji="1" lang="ja-JP" altLang="en-US" smtClean="0"/>
              <a:t>2024/11/26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C051F35F-47F3-CD9F-A03E-1AE7FB58D1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6650D5D5-5A40-60C1-567E-F488216A5A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F9370-6177-4988-A666-F4F59283AD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372506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03B0D52-8511-F6F5-A710-724C9DEB92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6801A1E2-7C75-E252-CCC1-021EE8435E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10BAD-0010-466D-9806-C68EDE9443BD}" type="datetimeFigureOut">
              <a:rPr kumimoji="1" lang="ja-JP" altLang="en-US" smtClean="0"/>
              <a:t>2024/11/26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E5A4E155-60BB-6999-45CD-B80489C2C0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91B9608F-E3DE-7759-1BF3-C2B74B27E5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F9370-6177-4988-A666-F4F59283AD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118049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E5399AC7-AF80-68EE-3DE0-4F03A148B3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10BAD-0010-466D-9806-C68EDE9443BD}" type="datetimeFigureOut">
              <a:rPr kumimoji="1" lang="ja-JP" altLang="en-US" smtClean="0"/>
              <a:t>2024/11/26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A11FC0F4-6AC6-CB8C-2A42-082592D0BB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4CD3A30D-D121-3463-C5CE-2227B304E5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F9370-6177-4988-A666-F4F59283AD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61371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5771655-5ECE-B967-12F4-E32B275CD2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635AA6A-DD6C-23AE-8B9C-CA4C51464E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86638D2E-DB70-7981-99D3-9247F632878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C6449591-439B-0503-88FE-4E336ED846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10BAD-0010-466D-9806-C68EDE9443BD}" type="datetimeFigureOut">
              <a:rPr kumimoji="1" lang="ja-JP" altLang="en-US" smtClean="0"/>
              <a:t>2024/11/26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945179C-B9AC-E388-73C5-788C8DB782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7687920-C5F8-A2C1-5F56-C15AA98389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F9370-6177-4988-A666-F4F59283AD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57085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0C6811F-20CD-45FA-F56A-7537E2BFAC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62046574-4945-0D64-FE69-2256F9A0CED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E63D3531-45AE-9FB2-C089-E685489595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05DEA27-7DAD-B189-D4F8-C621A5A5BF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10BAD-0010-466D-9806-C68EDE9443BD}" type="datetimeFigureOut">
              <a:rPr kumimoji="1" lang="ja-JP" altLang="en-US" smtClean="0"/>
              <a:t>2024/11/26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3B16341D-C61B-96E5-9758-4068B876D3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C09A3BE-0542-FE80-3EF0-6D522734DE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F9370-6177-4988-A666-F4F59283AD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28015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4DAEB814-0E04-FF36-EE44-58098B1C46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4AC0D1C4-D0DE-8539-83A8-CEFAA16B02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70C23AF-968F-D375-E39B-99869E00503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9710BAD-0010-466D-9806-C68EDE9443BD}" type="datetimeFigureOut">
              <a:rPr kumimoji="1" lang="ja-JP" altLang="en-US" smtClean="0"/>
              <a:t>2024/11/26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4C65D2C-459F-0754-EA37-332E277D199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BAC45BF-56B6-688D-F3C2-4F8816D675C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C8F9370-6177-4988-A666-F4F59283AD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104981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>
            <a:extLst>
              <a:ext uri="{FF2B5EF4-FFF2-40B4-BE49-F238E27FC236}">
                <a16:creationId xmlns:a16="http://schemas.microsoft.com/office/drawing/2014/main" id="{F9070B93-8B5B-DFA0-48A1-7E2C290572C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7571" y="588702"/>
            <a:ext cx="9936858" cy="4394544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  <p:sp>
        <p:nvSpPr>
          <p:cNvPr id="6" name="楕円 5">
            <a:extLst>
              <a:ext uri="{FF2B5EF4-FFF2-40B4-BE49-F238E27FC236}">
                <a16:creationId xmlns:a16="http://schemas.microsoft.com/office/drawing/2014/main" id="{7127B9B0-C6E9-99BD-4784-C9878B9706BF}"/>
              </a:ext>
            </a:extLst>
          </p:cNvPr>
          <p:cNvSpPr/>
          <p:nvPr/>
        </p:nvSpPr>
        <p:spPr>
          <a:xfrm>
            <a:off x="3532909" y="3292992"/>
            <a:ext cx="5126181" cy="169025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483CA850-8038-7E9F-AB0F-A6AE7FD6CFB0}"/>
              </a:ext>
            </a:extLst>
          </p:cNvPr>
          <p:cNvSpPr txBox="1"/>
          <p:nvPr/>
        </p:nvSpPr>
        <p:spPr>
          <a:xfrm>
            <a:off x="5269345" y="5421746"/>
            <a:ext cx="4687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b="1" dirty="0">
                <a:solidFill>
                  <a:srgbClr val="FF0000"/>
                </a:solidFill>
              </a:rPr>
              <a:t>赤丸の中の表示を変更してください</a:t>
            </a:r>
            <a:endParaRPr kumimoji="1" lang="ja-JP" altLang="en-US" b="1" dirty="0">
              <a:solidFill>
                <a:srgbClr val="FF0000"/>
              </a:solidFill>
            </a:endParaRPr>
          </a:p>
        </p:txBody>
      </p:sp>
      <p:sp>
        <p:nvSpPr>
          <p:cNvPr id="8" name="矢印: 下 7">
            <a:extLst>
              <a:ext uri="{FF2B5EF4-FFF2-40B4-BE49-F238E27FC236}">
                <a16:creationId xmlns:a16="http://schemas.microsoft.com/office/drawing/2014/main" id="{A8F4511C-43E3-C6C2-E5A3-8F924CE0EE33}"/>
              </a:ext>
            </a:extLst>
          </p:cNvPr>
          <p:cNvSpPr/>
          <p:nvPr/>
        </p:nvSpPr>
        <p:spPr>
          <a:xfrm rot="10800000">
            <a:off x="7185892" y="4904510"/>
            <a:ext cx="221672" cy="517236"/>
          </a:xfrm>
          <a:prstGeom prst="down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2082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游ゴシック Light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10</Words>
  <Application>Microsoft Office PowerPoint</Application>
  <PresentationFormat>ワイド画面</PresentationFormat>
  <Paragraphs>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英華 金</dc:creator>
  <cp:lastModifiedBy>英華 金</cp:lastModifiedBy>
  <cp:revision>1</cp:revision>
  <dcterms:created xsi:type="dcterms:W3CDTF">2024-11-26T02:43:30Z</dcterms:created>
  <dcterms:modified xsi:type="dcterms:W3CDTF">2024-11-26T02:48:27Z</dcterms:modified>
</cp:coreProperties>
</file>