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3"/>
  </p:normalViewPr>
  <p:slideViewPr>
    <p:cSldViewPr snapToGrid="0">
      <p:cViewPr varScale="1">
        <p:scale>
          <a:sx n="115" d="100"/>
          <a:sy n="115" d="100"/>
        </p:scale>
        <p:origin x="10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2024. 11. 26.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70FC4081-E321-3B95-21DC-091E5E5E2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013791"/>
            <a:ext cx="7772400" cy="48304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8883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1</cp:revision>
  <dcterms:created xsi:type="dcterms:W3CDTF">2024-11-26T07:43:26Z</dcterms:created>
  <dcterms:modified xsi:type="dcterms:W3CDTF">2024-11-26T07:45:09Z</dcterms:modified>
</cp:coreProperties>
</file>